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2" r:id="rId2"/>
  </p:sldMasterIdLst>
  <p:notesMasterIdLst>
    <p:notesMasterId r:id="rId16"/>
  </p:notesMasterIdLst>
  <p:sldIdLst>
    <p:sldId id="270" r:id="rId3"/>
    <p:sldId id="271" r:id="rId4"/>
    <p:sldId id="272" r:id="rId5"/>
    <p:sldId id="258" r:id="rId6"/>
    <p:sldId id="260" r:id="rId7"/>
    <p:sldId id="259" r:id="rId8"/>
    <p:sldId id="273" r:id="rId9"/>
    <p:sldId id="262" r:id="rId10"/>
    <p:sldId id="274" r:id="rId11"/>
    <p:sldId id="266" r:id="rId12"/>
    <p:sldId id="420" r:id="rId13"/>
    <p:sldId id="265" r:id="rId14"/>
    <p:sldId id="275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D137302B-C113-4EE1-8DD7-6CFF4D0F2798}">
          <p14:sldIdLst>
            <p14:sldId id="270"/>
            <p14:sldId id="271"/>
          </p14:sldIdLst>
        </p14:section>
        <p14:section name="文字段" id="{51C52D04-74B3-48D1-B88A-226AA657526C}">
          <p14:sldIdLst>
            <p14:sldId id="272"/>
            <p14:sldId id="258"/>
            <p14:sldId id="260"/>
            <p14:sldId id="259"/>
          </p14:sldIdLst>
        </p14:section>
        <p14:section name="逻辑段" id="{19B5BBAE-D93A-4DE3-BDE8-4BB76F51F5B7}">
          <p14:sldIdLst>
            <p14:sldId id="273"/>
            <p14:sldId id="262"/>
          </p14:sldIdLst>
        </p14:section>
        <p14:section name="数据" id="{2EB5E51B-E720-4BAB-91EE-42C256F3F7FA}">
          <p14:sldIdLst>
            <p14:sldId id="274"/>
            <p14:sldId id="266"/>
            <p14:sldId id="420"/>
            <p14:sldId id="265"/>
            <p14:sldId id="275"/>
          </p14:sldIdLst>
        </p14:section>
        <p14:section name="备注" id="{14796D14-A148-410F-BD43-C13362B3AD5E}">
          <p14:sldIdLst/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DFBA"/>
    <a:srgbClr val="AFFFFF"/>
    <a:srgbClr val="66FFFF"/>
    <a:srgbClr val="50D099"/>
    <a:srgbClr val="374949"/>
    <a:srgbClr val="40A6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704" y="4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85996E-1DB7-4D9C-B193-91C0387F9B1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593B8C-F8CD-4D22-B2A0-CF8B317D81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670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593B8C-F8CD-4D22-B2A0-CF8B317D811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9552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593B8C-F8CD-4D22-B2A0-CF8B317D811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213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593B8C-F8CD-4D22-B2A0-CF8B317D811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588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DAD2994-4099-4263-A75F-A4393D124F0E}"/>
              </a:ext>
            </a:extLst>
          </p:cNvPr>
          <p:cNvSpPr/>
          <p:nvPr userDrawn="1"/>
        </p:nvSpPr>
        <p:spPr>
          <a:xfrm>
            <a:off x="0" y="-9442"/>
            <a:ext cx="12192000" cy="6876288"/>
          </a:xfrm>
          <a:prstGeom prst="rect">
            <a:avLst/>
          </a:prstGeom>
          <a:blipFill dpi="0" rotWithShape="1">
            <a:blip r:embed="rId2">
              <a:alphaModFix amt="33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OfficePLUS.cn-14">
            <a:hlinkClick r:id="rId3"/>
            <a:extLst>
              <a:ext uri="{FF2B5EF4-FFF2-40B4-BE49-F238E27FC236}">
                <a16:creationId xmlns:a16="http://schemas.microsoft.com/office/drawing/2014/main" id="{53063AAE-CFC4-4558-A06A-3E02039535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05" y="527544"/>
            <a:ext cx="1828800" cy="24384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818D01B-A84B-41CB-8071-6C3B12BFC253}"/>
              </a:ext>
            </a:extLst>
          </p:cNvPr>
          <p:cNvSpPr/>
          <p:nvPr userDrawn="1"/>
        </p:nvSpPr>
        <p:spPr>
          <a:xfrm>
            <a:off x="-58118" y="6673168"/>
            <a:ext cx="12308237" cy="236616"/>
          </a:xfrm>
          <a:prstGeom prst="rect">
            <a:avLst/>
          </a:pr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903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DAD2994-4099-4263-A75F-A4393D124F0E}"/>
              </a:ext>
            </a:extLst>
          </p:cNvPr>
          <p:cNvSpPr/>
          <p:nvPr userDrawn="1"/>
        </p:nvSpPr>
        <p:spPr>
          <a:xfrm>
            <a:off x="0" y="-9442"/>
            <a:ext cx="12192000" cy="6876288"/>
          </a:xfrm>
          <a:prstGeom prst="rect">
            <a:avLst/>
          </a:prstGeom>
          <a:blipFill dpi="0" rotWithShape="1">
            <a:blip r:embed="rId2">
              <a:alphaModFix amt="33000"/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797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182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A26FEDE-D57B-454A-8A81-21DB79A277C4}"/>
              </a:ext>
            </a:extLst>
          </p:cNvPr>
          <p:cNvSpPr/>
          <p:nvPr userDrawn="1"/>
        </p:nvSpPr>
        <p:spPr>
          <a:xfrm>
            <a:off x="11996" y="0"/>
            <a:ext cx="12180003" cy="6858000"/>
          </a:xfrm>
          <a:prstGeom prst="rect">
            <a:avLst/>
          </a:prstGeom>
          <a:solidFill>
            <a:srgbClr val="E6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F19A1FE-2D83-4C13-90B5-803079E0B645}"/>
              </a:ext>
            </a:extLst>
          </p:cNvPr>
          <p:cNvSpPr/>
          <p:nvPr userDrawn="1"/>
        </p:nvSpPr>
        <p:spPr>
          <a:xfrm>
            <a:off x="626964" y="568470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标注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89472B-53DA-4CEB-9ED8-B35B5EF5E6C0}"/>
              </a:ext>
            </a:extLst>
          </p:cNvPr>
          <p:cNvSpPr/>
          <p:nvPr userDrawn="1"/>
        </p:nvSpPr>
        <p:spPr>
          <a:xfrm>
            <a:off x="2450801" y="595724"/>
            <a:ext cx="1402001" cy="5106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字体使用 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行距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声明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作者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0543E7D-F508-46B2-BAAF-FA9CC22C8201}"/>
              </a:ext>
            </a:extLst>
          </p:cNvPr>
          <p:cNvSpPr/>
          <p:nvPr userDrawn="1"/>
        </p:nvSpPr>
        <p:spPr>
          <a:xfrm>
            <a:off x="4159510" y="595724"/>
            <a:ext cx="7074345" cy="5106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中文 思源黑体   思源黑体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Light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        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英文 思源黑体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Light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正文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1.2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/>
              </a:rPr>
              <a:t>freepik.com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模板、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 charset="0"/>
              </a:rPr>
              <a:t>Word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文档、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 charset="0"/>
              </a:rPr>
              <a:t>Excel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Segoe UI Light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)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OfficePLUS.cn</a:t>
            </a:r>
          </a:p>
        </p:txBody>
      </p:sp>
      <p:pic>
        <p:nvPicPr>
          <p:cNvPr id="7" name="OfficePLUS.cn-14">
            <a:hlinkClick r:id="rId2"/>
            <a:extLst>
              <a:ext uri="{FF2B5EF4-FFF2-40B4-BE49-F238E27FC236}">
                <a16:creationId xmlns:a16="http://schemas.microsoft.com/office/drawing/2014/main" id="{32BA62F9-F116-44EC-9A30-6E901094A80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559" y="421442"/>
            <a:ext cx="1307111" cy="17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89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5655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2018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5BE595-4D6B-43FC-9DBF-238C1C392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063356-A2D4-432C-BE7D-9492880E4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F3AC64-AB78-4DA6-AFE7-CF2453A15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9DCAC-CF21-479B-9599-B51D0601FDEE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5BA2C8-81D9-45C3-A8CC-D703B4B41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DC36FE-30FD-49AC-9DB0-D4B51C024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F44F-E01F-424F-BA76-B1164CDF76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770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BF3CEB3-1137-4D35-9AA3-966F69E30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9DCAC-CF21-479B-9599-B51D0601FDEE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A41AA23-6861-47FC-A67A-32C983021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BBF559-2AD4-4D45-AAFB-A8CE74EA4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3F44F-E01F-424F-BA76-B1164CDF76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844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80BD62-33D4-410A-A970-A3E0BB92D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597AE3-67C1-4406-ADF3-FF0C4038F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8F5984-F49D-4B36-A9B6-0C35539225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002D5-EF62-4CE8-B38C-F62C99A2459C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4740CD-7B55-416A-9E7D-83F3A51DF1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6EC334-5994-4816-B5B8-DD607ABF9C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9909A-5CB3-450B-B809-EFE686D51C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324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7526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7" r:id="rId4"/>
    <p:sldLayoutId id="2147483658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468769AA-B03E-43C2-9B15-4F25E319F863}"/>
              </a:ext>
            </a:extLst>
          </p:cNvPr>
          <p:cNvSpPr/>
          <p:nvPr/>
        </p:nvSpPr>
        <p:spPr>
          <a:xfrm>
            <a:off x="-293749" y="5681081"/>
            <a:ext cx="12490130" cy="1831476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8B625AF-9D13-4E40-9225-BA7BA988D075}"/>
              </a:ext>
            </a:extLst>
          </p:cNvPr>
          <p:cNvGrpSpPr/>
          <p:nvPr/>
        </p:nvGrpSpPr>
        <p:grpSpPr>
          <a:xfrm>
            <a:off x="2021840" y="609709"/>
            <a:ext cx="7620000" cy="5638582"/>
            <a:chOff x="1696720" y="259080"/>
            <a:chExt cx="7091680" cy="5247640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E4CF19B1-593E-4CBD-BD9F-873B31DC72FB}"/>
                </a:ext>
              </a:extLst>
            </p:cNvPr>
            <p:cNvSpPr/>
            <p:nvPr/>
          </p:nvSpPr>
          <p:spPr>
            <a:xfrm>
              <a:off x="3566160" y="447040"/>
              <a:ext cx="4572000" cy="45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9FFC654B-F3A3-4C7B-83CA-4FE433FCBAB4}"/>
                </a:ext>
              </a:extLst>
            </p:cNvPr>
            <p:cNvSpPr/>
            <p:nvPr/>
          </p:nvSpPr>
          <p:spPr>
            <a:xfrm>
              <a:off x="5496560" y="2214880"/>
              <a:ext cx="3291840" cy="32918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D0850EFB-6462-4FC6-93FE-DA676A80BF37}"/>
                </a:ext>
              </a:extLst>
            </p:cNvPr>
            <p:cNvSpPr/>
            <p:nvPr/>
          </p:nvSpPr>
          <p:spPr>
            <a:xfrm>
              <a:off x="2489200" y="167005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1701E1B-6132-4C3D-9CFF-062178730888}"/>
                </a:ext>
              </a:extLst>
            </p:cNvPr>
            <p:cNvSpPr/>
            <p:nvPr/>
          </p:nvSpPr>
          <p:spPr>
            <a:xfrm>
              <a:off x="5618480" y="25908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DC4CB07-D9D1-4F84-B72B-5239BBE8843A}"/>
                </a:ext>
              </a:extLst>
            </p:cNvPr>
            <p:cNvSpPr/>
            <p:nvPr/>
          </p:nvSpPr>
          <p:spPr>
            <a:xfrm>
              <a:off x="1696720" y="892810"/>
              <a:ext cx="2377440" cy="23774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927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DDB391FE-1FB8-4C4E-A882-BCAF04FB4351}"/>
              </a:ext>
            </a:extLst>
          </p:cNvPr>
          <p:cNvSpPr/>
          <p:nvPr/>
        </p:nvSpPr>
        <p:spPr>
          <a:xfrm rot="18241543">
            <a:off x="5934172" y="1809017"/>
            <a:ext cx="1287356" cy="1905811"/>
          </a:xfrm>
          <a:custGeom>
            <a:avLst/>
            <a:gdLst>
              <a:gd name="connsiteX0" fmla="*/ 193500 w 741845"/>
              <a:gd name="connsiteY0" fmla="*/ 1045 h 1388142"/>
              <a:gd name="connsiteX1" fmla="*/ 671171 w 741845"/>
              <a:gd name="connsiteY1" fmla="*/ 287648 h 1388142"/>
              <a:gd name="connsiteX2" fmla="*/ 712115 w 741845"/>
              <a:gd name="connsiteY2" fmla="*/ 1283935 h 1388142"/>
              <a:gd name="connsiteX3" fmla="*/ 405040 w 741845"/>
              <a:gd name="connsiteY3" fmla="*/ 1345350 h 1388142"/>
              <a:gd name="connsiteX4" fmla="*/ 118437 w 741845"/>
              <a:gd name="connsiteY4" fmla="*/ 1174753 h 1388142"/>
              <a:gd name="connsiteX5" fmla="*/ 302682 w 741845"/>
              <a:gd name="connsiteY5" fmla="*/ 581075 h 1388142"/>
              <a:gd name="connsiteX6" fmla="*/ 2431 w 741845"/>
              <a:gd name="connsiteY6" fmla="*/ 205762 h 1388142"/>
              <a:gd name="connsiteX7" fmla="*/ 193500 w 741845"/>
              <a:gd name="connsiteY7" fmla="*/ 1045 h 1388142"/>
              <a:gd name="connsiteX0" fmla="*/ 194034 w 837471"/>
              <a:gd name="connsiteY0" fmla="*/ 1920 h 1386797"/>
              <a:gd name="connsiteX1" fmla="*/ 806214 w 837471"/>
              <a:gd name="connsiteY1" fmla="*/ 321653 h 1386797"/>
              <a:gd name="connsiteX2" fmla="*/ 712649 w 837471"/>
              <a:gd name="connsiteY2" fmla="*/ 1284810 h 1386797"/>
              <a:gd name="connsiteX3" fmla="*/ 405574 w 837471"/>
              <a:gd name="connsiteY3" fmla="*/ 1346225 h 1386797"/>
              <a:gd name="connsiteX4" fmla="*/ 118971 w 837471"/>
              <a:gd name="connsiteY4" fmla="*/ 1175628 h 1386797"/>
              <a:gd name="connsiteX5" fmla="*/ 303216 w 837471"/>
              <a:gd name="connsiteY5" fmla="*/ 581950 h 1386797"/>
              <a:gd name="connsiteX6" fmla="*/ 2965 w 837471"/>
              <a:gd name="connsiteY6" fmla="*/ 206637 h 1386797"/>
              <a:gd name="connsiteX7" fmla="*/ 194034 w 837471"/>
              <a:gd name="connsiteY7" fmla="*/ 1920 h 1386797"/>
              <a:gd name="connsiteX0" fmla="*/ 193973 w 826192"/>
              <a:gd name="connsiteY0" fmla="*/ 4265 h 1384651"/>
              <a:gd name="connsiteX1" fmla="*/ 792984 w 826192"/>
              <a:gd name="connsiteY1" fmla="*/ 391912 h 1384651"/>
              <a:gd name="connsiteX2" fmla="*/ 712588 w 826192"/>
              <a:gd name="connsiteY2" fmla="*/ 1287155 h 1384651"/>
              <a:gd name="connsiteX3" fmla="*/ 405513 w 826192"/>
              <a:gd name="connsiteY3" fmla="*/ 1348570 h 1384651"/>
              <a:gd name="connsiteX4" fmla="*/ 118910 w 826192"/>
              <a:gd name="connsiteY4" fmla="*/ 1177973 h 1384651"/>
              <a:gd name="connsiteX5" fmla="*/ 303155 w 826192"/>
              <a:gd name="connsiteY5" fmla="*/ 584295 h 1384651"/>
              <a:gd name="connsiteX6" fmla="*/ 2904 w 826192"/>
              <a:gd name="connsiteY6" fmla="*/ 208982 h 1384651"/>
              <a:gd name="connsiteX7" fmla="*/ 193973 w 826192"/>
              <a:gd name="connsiteY7" fmla="*/ 4265 h 1384651"/>
              <a:gd name="connsiteX0" fmla="*/ 193973 w 823174"/>
              <a:gd name="connsiteY0" fmla="*/ 4265 h 1369809"/>
              <a:gd name="connsiteX1" fmla="*/ 792984 w 823174"/>
              <a:gd name="connsiteY1" fmla="*/ 391912 h 1369809"/>
              <a:gd name="connsiteX2" fmla="*/ 700218 w 823174"/>
              <a:gd name="connsiteY2" fmla="*/ 1260094 h 1369809"/>
              <a:gd name="connsiteX3" fmla="*/ 405513 w 823174"/>
              <a:gd name="connsiteY3" fmla="*/ 1348570 h 1369809"/>
              <a:gd name="connsiteX4" fmla="*/ 118910 w 823174"/>
              <a:gd name="connsiteY4" fmla="*/ 1177973 h 1369809"/>
              <a:gd name="connsiteX5" fmla="*/ 303155 w 823174"/>
              <a:gd name="connsiteY5" fmla="*/ 584295 h 1369809"/>
              <a:gd name="connsiteX6" fmla="*/ 2904 w 823174"/>
              <a:gd name="connsiteY6" fmla="*/ 208982 h 1369809"/>
              <a:gd name="connsiteX7" fmla="*/ 193973 w 823174"/>
              <a:gd name="connsiteY7" fmla="*/ 4265 h 1369809"/>
              <a:gd name="connsiteX0" fmla="*/ 291431 w 920632"/>
              <a:gd name="connsiteY0" fmla="*/ 557 h 1366101"/>
              <a:gd name="connsiteX1" fmla="*/ 890442 w 920632"/>
              <a:gd name="connsiteY1" fmla="*/ 388204 h 1366101"/>
              <a:gd name="connsiteX2" fmla="*/ 797676 w 920632"/>
              <a:gd name="connsiteY2" fmla="*/ 1256386 h 1366101"/>
              <a:gd name="connsiteX3" fmla="*/ 502971 w 920632"/>
              <a:gd name="connsiteY3" fmla="*/ 1344862 h 1366101"/>
              <a:gd name="connsiteX4" fmla="*/ 216368 w 920632"/>
              <a:gd name="connsiteY4" fmla="*/ 1174265 h 1366101"/>
              <a:gd name="connsiteX5" fmla="*/ 400613 w 920632"/>
              <a:gd name="connsiteY5" fmla="*/ 580587 h 1366101"/>
              <a:gd name="connsiteX6" fmla="*/ 1585 w 920632"/>
              <a:gd name="connsiteY6" fmla="*/ 308872 h 1366101"/>
              <a:gd name="connsiteX7" fmla="*/ 291431 w 920632"/>
              <a:gd name="connsiteY7" fmla="*/ 557 h 1366101"/>
              <a:gd name="connsiteX0" fmla="*/ 293626 w 922827"/>
              <a:gd name="connsiteY0" fmla="*/ 617 h 1366161"/>
              <a:gd name="connsiteX1" fmla="*/ 892637 w 922827"/>
              <a:gd name="connsiteY1" fmla="*/ 388264 h 1366161"/>
              <a:gd name="connsiteX2" fmla="*/ 799871 w 922827"/>
              <a:gd name="connsiteY2" fmla="*/ 1256446 h 1366161"/>
              <a:gd name="connsiteX3" fmla="*/ 505166 w 922827"/>
              <a:gd name="connsiteY3" fmla="*/ 1344922 h 1366161"/>
              <a:gd name="connsiteX4" fmla="*/ 218563 w 922827"/>
              <a:gd name="connsiteY4" fmla="*/ 1174325 h 1366161"/>
              <a:gd name="connsiteX5" fmla="*/ 483593 w 922827"/>
              <a:gd name="connsiteY5" fmla="*/ 715918 h 1366161"/>
              <a:gd name="connsiteX6" fmla="*/ 3780 w 922827"/>
              <a:gd name="connsiteY6" fmla="*/ 308932 h 1366161"/>
              <a:gd name="connsiteX7" fmla="*/ 293626 w 922827"/>
              <a:gd name="connsiteY7" fmla="*/ 617 h 1366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22827" h="1366161">
                <a:moveTo>
                  <a:pt x="293626" y="617"/>
                </a:moveTo>
                <a:cubicBezTo>
                  <a:pt x="441769" y="13839"/>
                  <a:pt x="808263" y="178959"/>
                  <a:pt x="892637" y="388264"/>
                </a:cubicBezTo>
                <a:cubicBezTo>
                  <a:pt x="977011" y="597569"/>
                  <a:pt x="864450" y="1097003"/>
                  <a:pt x="799871" y="1256446"/>
                </a:cubicBezTo>
                <a:cubicBezTo>
                  <a:pt x="735293" y="1415889"/>
                  <a:pt x="602051" y="1358609"/>
                  <a:pt x="505166" y="1344922"/>
                </a:cubicBezTo>
                <a:cubicBezTo>
                  <a:pt x="408281" y="1331235"/>
                  <a:pt x="222158" y="1279159"/>
                  <a:pt x="218563" y="1174325"/>
                </a:cubicBezTo>
                <a:cubicBezTo>
                  <a:pt x="214968" y="1069491"/>
                  <a:pt x="502927" y="877416"/>
                  <a:pt x="483593" y="715918"/>
                </a:cubicBezTo>
                <a:cubicBezTo>
                  <a:pt x="464259" y="554420"/>
                  <a:pt x="35441" y="428149"/>
                  <a:pt x="3780" y="308932"/>
                </a:cubicBezTo>
                <a:cubicBezTo>
                  <a:pt x="-27881" y="189715"/>
                  <a:pt x="145483" y="-12605"/>
                  <a:pt x="293626" y="617"/>
                </a:cubicBezTo>
                <a:close/>
              </a:path>
            </a:pathLst>
          </a:custGeom>
          <a:solidFill>
            <a:schemeClr val="bg1">
              <a:alpha val="72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5F936AC-F640-4C43-8F1C-F2611BDBAEC9}"/>
              </a:ext>
            </a:extLst>
          </p:cNvPr>
          <p:cNvGrpSpPr/>
          <p:nvPr/>
        </p:nvGrpSpPr>
        <p:grpSpPr>
          <a:xfrm>
            <a:off x="1950720" y="2013961"/>
            <a:ext cx="8087360" cy="2387043"/>
            <a:chOff x="1950720" y="2143046"/>
            <a:chExt cx="8087360" cy="2387043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089D7F7-FAA3-413A-B797-763DD42C8DF1}"/>
                </a:ext>
              </a:extLst>
            </p:cNvPr>
            <p:cNvSpPr/>
            <p:nvPr/>
          </p:nvSpPr>
          <p:spPr>
            <a:xfrm>
              <a:off x="1950720" y="2143046"/>
              <a:ext cx="8087360" cy="255349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B25177C-A39E-44D7-B228-771AE6FD962E}"/>
                </a:ext>
              </a:extLst>
            </p:cNvPr>
            <p:cNvSpPr/>
            <p:nvPr/>
          </p:nvSpPr>
          <p:spPr>
            <a:xfrm flipV="1">
              <a:off x="1950720" y="3882310"/>
              <a:ext cx="8087360" cy="647779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7CC047EC-EB1F-4E4B-870A-27101A56F108}"/>
              </a:ext>
            </a:extLst>
          </p:cNvPr>
          <p:cNvSpPr txBox="1"/>
          <p:nvPr/>
        </p:nvSpPr>
        <p:spPr>
          <a:xfrm>
            <a:off x="1310640" y="2483345"/>
            <a:ext cx="95707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语音检测算法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DFAD523-7887-4680-A087-8755DCA702A6}"/>
              </a:ext>
            </a:extLst>
          </p:cNvPr>
          <p:cNvSpPr txBox="1"/>
          <p:nvPr/>
        </p:nvSpPr>
        <p:spPr>
          <a:xfrm>
            <a:off x="1310640" y="3777038"/>
            <a:ext cx="9570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00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Based on MFCC &amp; GMM</a:t>
            </a:r>
            <a:endParaRPr lang="zh-CN" altLang="en-US" sz="2000" dirty="0">
              <a:ln w="3175">
                <a:solidFill>
                  <a:schemeClr val="bg1">
                    <a:alpha val="55000"/>
                  </a:schemeClr>
                </a:solidFill>
              </a:ln>
              <a:noFill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C0FD11F9-D3D8-415F-AFFE-6D4A2A2E9F82}"/>
              </a:ext>
            </a:extLst>
          </p:cNvPr>
          <p:cNvSpPr/>
          <p:nvPr/>
        </p:nvSpPr>
        <p:spPr>
          <a:xfrm rot="14515522" flipH="1" flipV="1">
            <a:off x="7467107" y="3794201"/>
            <a:ext cx="1196021" cy="1649274"/>
          </a:xfrm>
          <a:custGeom>
            <a:avLst/>
            <a:gdLst>
              <a:gd name="connsiteX0" fmla="*/ 193500 w 741845"/>
              <a:gd name="connsiteY0" fmla="*/ 1045 h 1388142"/>
              <a:gd name="connsiteX1" fmla="*/ 671171 w 741845"/>
              <a:gd name="connsiteY1" fmla="*/ 287648 h 1388142"/>
              <a:gd name="connsiteX2" fmla="*/ 712115 w 741845"/>
              <a:gd name="connsiteY2" fmla="*/ 1283935 h 1388142"/>
              <a:gd name="connsiteX3" fmla="*/ 405040 w 741845"/>
              <a:gd name="connsiteY3" fmla="*/ 1345350 h 1388142"/>
              <a:gd name="connsiteX4" fmla="*/ 118437 w 741845"/>
              <a:gd name="connsiteY4" fmla="*/ 1174753 h 1388142"/>
              <a:gd name="connsiteX5" fmla="*/ 302682 w 741845"/>
              <a:gd name="connsiteY5" fmla="*/ 581075 h 1388142"/>
              <a:gd name="connsiteX6" fmla="*/ 2431 w 741845"/>
              <a:gd name="connsiteY6" fmla="*/ 205762 h 1388142"/>
              <a:gd name="connsiteX7" fmla="*/ 193500 w 741845"/>
              <a:gd name="connsiteY7" fmla="*/ 1045 h 1388142"/>
              <a:gd name="connsiteX0" fmla="*/ 194034 w 837471"/>
              <a:gd name="connsiteY0" fmla="*/ 1920 h 1386797"/>
              <a:gd name="connsiteX1" fmla="*/ 806214 w 837471"/>
              <a:gd name="connsiteY1" fmla="*/ 321653 h 1386797"/>
              <a:gd name="connsiteX2" fmla="*/ 712649 w 837471"/>
              <a:gd name="connsiteY2" fmla="*/ 1284810 h 1386797"/>
              <a:gd name="connsiteX3" fmla="*/ 405574 w 837471"/>
              <a:gd name="connsiteY3" fmla="*/ 1346225 h 1386797"/>
              <a:gd name="connsiteX4" fmla="*/ 118971 w 837471"/>
              <a:gd name="connsiteY4" fmla="*/ 1175628 h 1386797"/>
              <a:gd name="connsiteX5" fmla="*/ 303216 w 837471"/>
              <a:gd name="connsiteY5" fmla="*/ 581950 h 1386797"/>
              <a:gd name="connsiteX6" fmla="*/ 2965 w 837471"/>
              <a:gd name="connsiteY6" fmla="*/ 206637 h 1386797"/>
              <a:gd name="connsiteX7" fmla="*/ 194034 w 837471"/>
              <a:gd name="connsiteY7" fmla="*/ 1920 h 1386797"/>
              <a:gd name="connsiteX0" fmla="*/ 193973 w 826192"/>
              <a:gd name="connsiteY0" fmla="*/ 4265 h 1384651"/>
              <a:gd name="connsiteX1" fmla="*/ 792984 w 826192"/>
              <a:gd name="connsiteY1" fmla="*/ 391912 h 1384651"/>
              <a:gd name="connsiteX2" fmla="*/ 712588 w 826192"/>
              <a:gd name="connsiteY2" fmla="*/ 1287155 h 1384651"/>
              <a:gd name="connsiteX3" fmla="*/ 405513 w 826192"/>
              <a:gd name="connsiteY3" fmla="*/ 1348570 h 1384651"/>
              <a:gd name="connsiteX4" fmla="*/ 118910 w 826192"/>
              <a:gd name="connsiteY4" fmla="*/ 1177973 h 1384651"/>
              <a:gd name="connsiteX5" fmla="*/ 303155 w 826192"/>
              <a:gd name="connsiteY5" fmla="*/ 584295 h 1384651"/>
              <a:gd name="connsiteX6" fmla="*/ 2904 w 826192"/>
              <a:gd name="connsiteY6" fmla="*/ 208982 h 1384651"/>
              <a:gd name="connsiteX7" fmla="*/ 193973 w 826192"/>
              <a:gd name="connsiteY7" fmla="*/ 4265 h 1384651"/>
              <a:gd name="connsiteX0" fmla="*/ 193973 w 823174"/>
              <a:gd name="connsiteY0" fmla="*/ 4265 h 1369809"/>
              <a:gd name="connsiteX1" fmla="*/ 792984 w 823174"/>
              <a:gd name="connsiteY1" fmla="*/ 391912 h 1369809"/>
              <a:gd name="connsiteX2" fmla="*/ 700218 w 823174"/>
              <a:gd name="connsiteY2" fmla="*/ 1260094 h 1369809"/>
              <a:gd name="connsiteX3" fmla="*/ 405513 w 823174"/>
              <a:gd name="connsiteY3" fmla="*/ 1348570 h 1369809"/>
              <a:gd name="connsiteX4" fmla="*/ 118910 w 823174"/>
              <a:gd name="connsiteY4" fmla="*/ 1177973 h 1369809"/>
              <a:gd name="connsiteX5" fmla="*/ 303155 w 823174"/>
              <a:gd name="connsiteY5" fmla="*/ 584295 h 1369809"/>
              <a:gd name="connsiteX6" fmla="*/ 2904 w 823174"/>
              <a:gd name="connsiteY6" fmla="*/ 208982 h 1369809"/>
              <a:gd name="connsiteX7" fmla="*/ 193973 w 823174"/>
              <a:gd name="connsiteY7" fmla="*/ 4265 h 1369809"/>
              <a:gd name="connsiteX0" fmla="*/ 291431 w 920632"/>
              <a:gd name="connsiteY0" fmla="*/ 557 h 1366101"/>
              <a:gd name="connsiteX1" fmla="*/ 890442 w 920632"/>
              <a:gd name="connsiteY1" fmla="*/ 388204 h 1366101"/>
              <a:gd name="connsiteX2" fmla="*/ 797676 w 920632"/>
              <a:gd name="connsiteY2" fmla="*/ 1256386 h 1366101"/>
              <a:gd name="connsiteX3" fmla="*/ 502971 w 920632"/>
              <a:gd name="connsiteY3" fmla="*/ 1344862 h 1366101"/>
              <a:gd name="connsiteX4" fmla="*/ 216368 w 920632"/>
              <a:gd name="connsiteY4" fmla="*/ 1174265 h 1366101"/>
              <a:gd name="connsiteX5" fmla="*/ 400613 w 920632"/>
              <a:gd name="connsiteY5" fmla="*/ 580587 h 1366101"/>
              <a:gd name="connsiteX6" fmla="*/ 1585 w 920632"/>
              <a:gd name="connsiteY6" fmla="*/ 308872 h 1366101"/>
              <a:gd name="connsiteX7" fmla="*/ 291431 w 920632"/>
              <a:gd name="connsiteY7" fmla="*/ 557 h 1366101"/>
              <a:gd name="connsiteX0" fmla="*/ 293626 w 922827"/>
              <a:gd name="connsiteY0" fmla="*/ 617 h 1366161"/>
              <a:gd name="connsiteX1" fmla="*/ 892637 w 922827"/>
              <a:gd name="connsiteY1" fmla="*/ 388264 h 1366161"/>
              <a:gd name="connsiteX2" fmla="*/ 799871 w 922827"/>
              <a:gd name="connsiteY2" fmla="*/ 1256446 h 1366161"/>
              <a:gd name="connsiteX3" fmla="*/ 505166 w 922827"/>
              <a:gd name="connsiteY3" fmla="*/ 1344922 h 1366161"/>
              <a:gd name="connsiteX4" fmla="*/ 218563 w 922827"/>
              <a:gd name="connsiteY4" fmla="*/ 1174325 h 1366161"/>
              <a:gd name="connsiteX5" fmla="*/ 483593 w 922827"/>
              <a:gd name="connsiteY5" fmla="*/ 715918 h 1366161"/>
              <a:gd name="connsiteX6" fmla="*/ 3780 w 922827"/>
              <a:gd name="connsiteY6" fmla="*/ 308932 h 1366161"/>
              <a:gd name="connsiteX7" fmla="*/ 293626 w 922827"/>
              <a:gd name="connsiteY7" fmla="*/ 617 h 1366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22827" h="1366161">
                <a:moveTo>
                  <a:pt x="293626" y="617"/>
                </a:moveTo>
                <a:cubicBezTo>
                  <a:pt x="441769" y="13839"/>
                  <a:pt x="808263" y="178959"/>
                  <a:pt x="892637" y="388264"/>
                </a:cubicBezTo>
                <a:cubicBezTo>
                  <a:pt x="977011" y="597569"/>
                  <a:pt x="864450" y="1097003"/>
                  <a:pt x="799871" y="1256446"/>
                </a:cubicBezTo>
                <a:cubicBezTo>
                  <a:pt x="735293" y="1415889"/>
                  <a:pt x="602051" y="1358609"/>
                  <a:pt x="505166" y="1344922"/>
                </a:cubicBezTo>
                <a:cubicBezTo>
                  <a:pt x="408281" y="1331235"/>
                  <a:pt x="222158" y="1279159"/>
                  <a:pt x="218563" y="1174325"/>
                </a:cubicBezTo>
                <a:cubicBezTo>
                  <a:pt x="214968" y="1069491"/>
                  <a:pt x="502927" y="877416"/>
                  <a:pt x="483593" y="715918"/>
                </a:cubicBezTo>
                <a:cubicBezTo>
                  <a:pt x="464259" y="554420"/>
                  <a:pt x="35441" y="428149"/>
                  <a:pt x="3780" y="308932"/>
                </a:cubicBezTo>
                <a:cubicBezTo>
                  <a:pt x="-27881" y="189715"/>
                  <a:pt x="145483" y="-12605"/>
                  <a:pt x="293626" y="617"/>
                </a:cubicBezTo>
                <a:close/>
              </a:path>
            </a:pathLst>
          </a:custGeom>
          <a:solidFill>
            <a:srgbClr val="AFFFFF">
              <a:alpha val="91765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30AD3AC7-B1BB-4786-B273-142228680F49}"/>
              </a:ext>
            </a:extLst>
          </p:cNvPr>
          <p:cNvSpPr/>
          <p:nvPr/>
        </p:nvSpPr>
        <p:spPr>
          <a:xfrm>
            <a:off x="5085328" y="5291910"/>
            <a:ext cx="2021345" cy="440448"/>
          </a:xfrm>
          <a:prstGeom prst="roundRect">
            <a:avLst>
              <a:gd name="adj" fmla="val 15863"/>
            </a:avLst>
          </a:prstGeom>
          <a:gradFill flip="none" rotWithShape="1">
            <a:gsLst>
              <a:gs pos="0">
                <a:srgbClr val="50D099">
                  <a:alpha val="22000"/>
                </a:srgbClr>
              </a:gs>
              <a:gs pos="100000">
                <a:srgbClr val="50D099">
                  <a:alpha val="33000"/>
                </a:srgbClr>
              </a:gs>
            </a:gsLst>
            <a:lin ang="5400000" scaled="1"/>
            <a:tileRect/>
          </a:gradFill>
          <a:ln w="3175">
            <a:gradFill flip="none" rotWithShape="1">
              <a:gsLst>
                <a:gs pos="3000">
                  <a:srgbClr val="89DFBA"/>
                </a:gs>
                <a:gs pos="100000">
                  <a:srgbClr val="50D099">
                    <a:alpha val="49000"/>
                  </a:srgbClr>
                </a:gs>
              </a:gsLst>
              <a:lin ang="5400000" scaled="1"/>
              <a:tileRect/>
            </a:gra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6A57A47-85D1-42F6-8A88-C260DF78A995}"/>
              </a:ext>
            </a:extLst>
          </p:cNvPr>
          <p:cNvSpPr txBox="1"/>
          <p:nvPr/>
        </p:nvSpPr>
        <p:spPr>
          <a:xfrm>
            <a:off x="5271532" y="5342857"/>
            <a:ext cx="1648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2021-12-24</a:t>
            </a:r>
            <a:endParaRPr lang="zh-CN" altLang="en-US" sz="16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252B27B7-9513-45AC-AD9E-6988BDCF4416}"/>
              </a:ext>
            </a:extLst>
          </p:cNvPr>
          <p:cNvSpPr/>
          <p:nvPr/>
        </p:nvSpPr>
        <p:spPr>
          <a:xfrm>
            <a:off x="5274431" y="549206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9DC65274-64B3-4D78-9913-ED2A7ACB9AD9}"/>
              </a:ext>
            </a:extLst>
          </p:cNvPr>
          <p:cNvSpPr/>
          <p:nvPr/>
        </p:nvSpPr>
        <p:spPr>
          <a:xfrm>
            <a:off x="6871851" y="549206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9B1312B-3065-432E-BCFC-D70BA0A320A9}"/>
              </a:ext>
            </a:extLst>
          </p:cNvPr>
          <p:cNvSpPr>
            <a:spLocks noChangeAspect="1"/>
          </p:cNvSpPr>
          <p:nvPr/>
        </p:nvSpPr>
        <p:spPr>
          <a:xfrm>
            <a:off x="60323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AA9E588-ABFA-4E6F-8CC7-6C3691ECE101}"/>
              </a:ext>
            </a:extLst>
          </p:cNvPr>
          <p:cNvSpPr>
            <a:spLocks noChangeAspect="1"/>
          </p:cNvSpPr>
          <p:nvPr/>
        </p:nvSpPr>
        <p:spPr>
          <a:xfrm>
            <a:off x="78992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24C52E4C-3A5E-4A14-B0C0-1852BB8888B2}"/>
              </a:ext>
            </a:extLst>
          </p:cNvPr>
          <p:cNvSpPr>
            <a:spLocks noChangeAspect="1"/>
          </p:cNvSpPr>
          <p:nvPr/>
        </p:nvSpPr>
        <p:spPr>
          <a:xfrm>
            <a:off x="97661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A44ED53F-94B3-4AC4-9B77-9575477DDD46}"/>
              </a:ext>
            </a:extLst>
          </p:cNvPr>
          <p:cNvSpPr/>
          <p:nvPr/>
        </p:nvSpPr>
        <p:spPr>
          <a:xfrm>
            <a:off x="-293749" y="6249139"/>
            <a:ext cx="12490130" cy="960417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666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268AA077-27A0-4781-9277-D6C6972D71AC}"/>
              </a:ext>
            </a:extLst>
          </p:cNvPr>
          <p:cNvSpPr/>
          <p:nvPr/>
        </p:nvSpPr>
        <p:spPr>
          <a:xfrm>
            <a:off x="6370320" y="1686563"/>
            <a:ext cx="2133600" cy="2204706"/>
          </a:xfrm>
          <a:prstGeom prst="rect">
            <a:avLst/>
          </a:prstGeom>
          <a:gradFill flip="none" rotWithShape="1">
            <a:gsLst>
              <a:gs pos="0">
                <a:srgbClr val="50D099">
                  <a:alpha val="22000"/>
                </a:srgbClr>
              </a:gs>
              <a:gs pos="100000">
                <a:srgbClr val="50D099">
                  <a:alpha val="33000"/>
                </a:srgbClr>
              </a:gs>
            </a:gsLst>
            <a:lin ang="5400000" scaled="1"/>
            <a:tileRect/>
          </a:gradFill>
          <a:ln w="3175">
            <a:gradFill flip="none" rotWithShape="1">
              <a:gsLst>
                <a:gs pos="3000">
                  <a:srgbClr val="89DFBA"/>
                </a:gs>
                <a:gs pos="100000">
                  <a:srgbClr val="50D099">
                    <a:alpha val="49000"/>
                  </a:srgbClr>
                </a:gs>
              </a:gsLst>
              <a:lin ang="5400000" scaled="1"/>
              <a:tileRect/>
            </a:gra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6E28BB25-5CD5-409B-B047-BBC9D08A6387}"/>
              </a:ext>
            </a:extLst>
          </p:cNvPr>
          <p:cNvGrpSpPr>
            <a:grpSpLocks/>
          </p:cNvGrpSpPr>
          <p:nvPr/>
        </p:nvGrpSpPr>
        <p:grpSpPr>
          <a:xfrm>
            <a:off x="473095" y="387854"/>
            <a:ext cx="2053795" cy="717486"/>
            <a:chOff x="1341196" y="2297677"/>
            <a:chExt cx="2053795" cy="717486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DE8A06DE-C679-425C-9208-015B2D1C1263}"/>
                </a:ext>
              </a:extLst>
            </p:cNvPr>
            <p:cNvSpPr txBox="1"/>
            <p:nvPr/>
          </p:nvSpPr>
          <p:spPr>
            <a:xfrm>
              <a:off x="1375593" y="2761247"/>
              <a:ext cx="1744311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05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Problems Currently</a:t>
              </a:r>
              <a:endParaRPr lang="zh-CN" altLang="en-US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794075E6-35EB-4D72-BF8F-281A007126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961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F464C256-5A05-4D38-AE35-3B7CCD7180A9}"/>
                </a:ext>
              </a:extLst>
            </p:cNvPr>
            <p:cNvSpPr txBox="1"/>
            <p:nvPr/>
          </p:nvSpPr>
          <p:spPr>
            <a:xfrm>
              <a:off x="1341196" y="2297677"/>
              <a:ext cx="16489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存在问题</a:t>
              </a: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D246A913-79EB-4871-BA6B-727088018B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630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BCC07C41-34F3-4E5A-B4A5-1DB64199F0D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2299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2D88D54-9A35-4E0C-9482-1AC23524F3E5}"/>
              </a:ext>
            </a:extLst>
          </p:cNvPr>
          <p:cNvCxnSpPr>
            <a:cxnSpLocks/>
          </p:cNvCxnSpPr>
          <p:nvPr/>
        </p:nvCxnSpPr>
        <p:spPr>
          <a:xfrm>
            <a:off x="833120" y="3891280"/>
            <a:ext cx="10525760" cy="0"/>
          </a:xfrm>
          <a:prstGeom prst="line">
            <a:avLst/>
          </a:prstGeom>
          <a:ln w="25400">
            <a:solidFill>
              <a:srgbClr val="50D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54260EF-9789-45CB-B47E-BFDD80246E6B}"/>
              </a:ext>
            </a:extLst>
          </p:cNvPr>
          <p:cNvGrpSpPr/>
          <p:nvPr/>
        </p:nvGrpSpPr>
        <p:grpSpPr>
          <a:xfrm>
            <a:off x="825373" y="1857961"/>
            <a:ext cx="2494535" cy="1839053"/>
            <a:chOff x="812156" y="1899071"/>
            <a:chExt cx="2494535" cy="1839053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E1F6D4B-2A1E-4F18-B7B4-AA195E904940}"/>
                </a:ext>
              </a:extLst>
            </p:cNvPr>
            <p:cNvSpPr txBox="1"/>
            <p:nvPr/>
          </p:nvSpPr>
          <p:spPr>
            <a:xfrm>
              <a:off x="825211" y="2152052"/>
              <a:ext cx="246842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0" dirty="0">
                  <a:ln>
                    <a:solidFill>
                      <a:srgbClr val="50D099"/>
                    </a:soli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10</a:t>
              </a:r>
              <a:r>
                <a:rPr lang="en-US" altLang="zh-CN" sz="1600" dirty="0">
                  <a:ln>
                    <a:solidFill>
                      <a:srgbClr val="50D099"/>
                    </a:soli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%</a:t>
              </a:r>
              <a:endParaRPr lang="zh-CN" altLang="en-US" sz="8000" dirty="0">
                <a:ln>
                  <a:solidFill>
                    <a:srgbClr val="50D099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978765C-BB05-4F57-B5C8-873353B3CDE2}"/>
                </a:ext>
              </a:extLst>
            </p:cNvPr>
            <p:cNvSpPr txBox="1">
              <a:spLocks/>
            </p:cNvSpPr>
            <p:nvPr/>
          </p:nvSpPr>
          <p:spPr>
            <a:xfrm>
              <a:off x="812156" y="3429000"/>
              <a:ext cx="2494535" cy="309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alpha val="56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Enter a description</a:t>
              </a:r>
              <a:endParaRPr lang="zh-CN" altLang="en-US" sz="1200" dirty="0">
                <a:solidFill>
                  <a:schemeClr val="bg1">
                    <a:alpha val="31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3CEFBD76-6CED-4CA8-8B19-E6142077004F}"/>
                </a:ext>
              </a:extLst>
            </p:cNvPr>
            <p:cNvSpPr txBox="1">
              <a:spLocks/>
            </p:cNvSpPr>
            <p:nvPr/>
          </p:nvSpPr>
          <p:spPr>
            <a:xfrm>
              <a:off x="812156" y="1899071"/>
              <a:ext cx="2494535" cy="345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在此输入小标题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B328AFC-F25E-437B-A8F4-F1675EFCFF54}"/>
              </a:ext>
            </a:extLst>
          </p:cNvPr>
          <p:cNvGrpSpPr/>
          <p:nvPr/>
        </p:nvGrpSpPr>
        <p:grpSpPr>
          <a:xfrm>
            <a:off x="3507613" y="1857961"/>
            <a:ext cx="2494535" cy="1839053"/>
            <a:chOff x="812156" y="1899071"/>
            <a:chExt cx="2494535" cy="1839053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C7A0B15-5ADC-4D6D-904E-7F7FC4DEFA99}"/>
                </a:ext>
              </a:extLst>
            </p:cNvPr>
            <p:cNvSpPr txBox="1"/>
            <p:nvPr/>
          </p:nvSpPr>
          <p:spPr>
            <a:xfrm>
              <a:off x="825211" y="2152052"/>
              <a:ext cx="246842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0" dirty="0">
                  <a:ln>
                    <a:solidFill>
                      <a:srgbClr val="50D099"/>
                    </a:soli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60</a:t>
              </a:r>
              <a:r>
                <a:rPr lang="en-US" altLang="zh-CN" sz="1600" dirty="0">
                  <a:ln>
                    <a:solidFill>
                      <a:srgbClr val="50D099"/>
                    </a:soli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%</a:t>
              </a:r>
              <a:endParaRPr lang="zh-CN" altLang="en-US" sz="8000" dirty="0">
                <a:ln>
                  <a:solidFill>
                    <a:srgbClr val="50D099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F4A3F49-D90F-4AF6-AAAF-32C8B6465241}"/>
                </a:ext>
              </a:extLst>
            </p:cNvPr>
            <p:cNvSpPr txBox="1">
              <a:spLocks/>
            </p:cNvSpPr>
            <p:nvPr/>
          </p:nvSpPr>
          <p:spPr>
            <a:xfrm>
              <a:off x="812156" y="3429000"/>
              <a:ext cx="2494535" cy="309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alpha val="56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Enter a description</a:t>
              </a:r>
              <a:endParaRPr lang="zh-CN" altLang="en-US" sz="1200" dirty="0">
                <a:solidFill>
                  <a:schemeClr val="bg1">
                    <a:alpha val="31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7ED3865-B0FE-4A7E-9881-3B3F70E1DA17}"/>
                </a:ext>
              </a:extLst>
            </p:cNvPr>
            <p:cNvSpPr txBox="1">
              <a:spLocks/>
            </p:cNvSpPr>
            <p:nvPr/>
          </p:nvSpPr>
          <p:spPr>
            <a:xfrm>
              <a:off x="812156" y="1899071"/>
              <a:ext cx="2494535" cy="345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在此输入小标题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B4DB370-C1C1-4177-8F7B-C70DFEB092AF}"/>
              </a:ext>
            </a:extLst>
          </p:cNvPr>
          <p:cNvGrpSpPr/>
          <p:nvPr/>
        </p:nvGrpSpPr>
        <p:grpSpPr>
          <a:xfrm>
            <a:off x="6189853" y="1857961"/>
            <a:ext cx="2494535" cy="1839053"/>
            <a:chOff x="812156" y="1899071"/>
            <a:chExt cx="2494535" cy="1839053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CDA1AE7-B776-493E-85B7-94CF59D9C314}"/>
                </a:ext>
              </a:extLst>
            </p:cNvPr>
            <p:cNvSpPr txBox="1"/>
            <p:nvPr/>
          </p:nvSpPr>
          <p:spPr>
            <a:xfrm>
              <a:off x="825211" y="2152052"/>
              <a:ext cx="246842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0" dirty="0">
                  <a:ln>
                    <a:solidFill>
                      <a:schemeClr val="bg1"/>
                    </a:soli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30</a:t>
              </a:r>
              <a:r>
                <a:rPr lang="en-US" altLang="zh-CN" sz="1600" dirty="0">
                  <a:ln>
                    <a:solidFill>
                      <a:schemeClr val="bg1"/>
                    </a:soli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%</a:t>
              </a:r>
              <a:endParaRPr lang="zh-CN" altLang="en-US" sz="8000" dirty="0">
                <a:ln>
                  <a:solidFill>
                    <a:schemeClr val="bg1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FB6FC400-FAF3-4486-BE98-CB066C2A4EEB}"/>
                </a:ext>
              </a:extLst>
            </p:cNvPr>
            <p:cNvSpPr txBox="1">
              <a:spLocks/>
            </p:cNvSpPr>
            <p:nvPr/>
          </p:nvSpPr>
          <p:spPr>
            <a:xfrm>
              <a:off x="812156" y="3429000"/>
              <a:ext cx="2494535" cy="309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alpha val="56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Enter a description</a:t>
              </a:r>
              <a:endParaRPr lang="zh-CN" altLang="en-US" sz="1200" dirty="0">
                <a:solidFill>
                  <a:schemeClr val="bg1">
                    <a:alpha val="31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2DC43BD1-E058-4C51-966F-F9079381CFD3}"/>
                </a:ext>
              </a:extLst>
            </p:cNvPr>
            <p:cNvSpPr txBox="1">
              <a:spLocks/>
            </p:cNvSpPr>
            <p:nvPr/>
          </p:nvSpPr>
          <p:spPr>
            <a:xfrm>
              <a:off x="812156" y="1899071"/>
              <a:ext cx="2494535" cy="345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在此输入小标题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A6B8247-1A9D-424F-A6F7-7501A79B4381}"/>
              </a:ext>
            </a:extLst>
          </p:cNvPr>
          <p:cNvGrpSpPr/>
          <p:nvPr/>
        </p:nvGrpSpPr>
        <p:grpSpPr>
          <a:xfrm>
            <a:off x="8872093" y="1857961"/>
            <a:ext cx="2494535" cy="1839053"/>
            <a:chOff x="812156" y="1899071"/>
            <a:chExt cx="2494535" cy="1839053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C9EE7F3B-5282-4850-A4C4-F696A828BD25}"/>
                </a:ext>
              </a:extLst>
            </p:cNvPr>
            <p:cNvSpPr txBox="1"/>
            <p:nvPr/>
          </p:nvSpPr>
          <p:spPr>
            <a:xfrm>
              <a:off x="825211" y="2152052"/>
              <a:ext cx="246842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0" dirty="0">
                  <a:ln>
                    <a:solidFill>
                      <a:srgbClr val="50D099"/>
                    </a:soli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80</a:t>
              </a:r>
              <a:r>
                <a:rPr lang="en-US" altLang="zh-CN" sz="1600" dirty="0">
                  <a:ln>
                    <a:solidFill>
                      <a:srgbClr val="50D099"/>
                    </a:soli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%</a:t>
              </a:r>
              <a:endParaRPr lang="zh-CN" altLang="en-US" sz="8000" dirty="0">
                <a:ln>
                  <a:solidFill>
                    <a:srgbClr val="50D099"/>
                  </a:soli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2F627D61-5D59-4098-A704-0EBEE5619955}"/>
                </a:ext>
              </a:extLst>
            </p:cNvPr>
            <p:cNvSpPr txBox="1">
              <a:spLocks/>
            </p:cNvSpPr>
            <p:nvPr/>
          </p:nvSpPr>
          <p:spPr>
            <a:xfrm>
              <a:off x="812156" y="3429000"/>
              <a:ext cx="2494535" cy="309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>
                      <a:alpha val="56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Enter a description</a:t>
              </a:r>
              <a:endParaRPr lang="zh-CN" altLang="en-US" sz="1200" dirty="0">
                <a:solidFill>
                  <a:schemeClr val="bg1">
                    <a:alpha val="31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3F262C8-676C-4709-9A7C-5AD58561484E}"/>
                </a:ext>
              </a:extLst>
            </p:cNvPr>
            <p:cNvSpPr txBox="1">
              <a:spLocks/>
            </p:cNvSpPr>
            <p:nvPr/>
          </p:nvSpPr>
          <p:spPr>
            <a:xfrm>
              <a:off x="812156" y="1899071"/>
              <a:ext cx="2494535" cy="345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在此输入小标题</a:t>
              </a: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B1C1440D-6B5D-4B67-BD98-A21BDF625178}"/>
              </a:ext>
            </a:extLst>
          </p:cNvPr>
          <p:cNvSpPr txBox="1"/>
          <p:nvPr/>
        </p:nvSpPr>
        <p:spPr>
          <a:xfrm>
            <a:off x="844998" y="5043045"/>
            <a:ext cx="10763704" cy="381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2"/>
                </a:solidFill>
                <a:latin typeface="+mn-ea"/>
              </a:rPr>
              <a:t>在此输入有关此类产品介绍的说明，以便于观众更好的理解，输入文字时可以直接复制粘贴时请选择右键只保留文本</a:t>
            </a:r>
            <a:endParaRPr lang="en-US" altLang="zh-CN" sz="1600" dirty="0">
              <a:solidFill>
                <a:schemeClr val="bg2"/>
              </a:solidFill>
              <a:latin typeface="+mn-ea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D73E0C9-2FBB-4741-9CE2-8E93AD69883B}"/>
              </a:ext>
            </a:extLst>
          </p:cNvPr>
          <p:cNvSpPr txBox="1"/>
          <p:nvPr/>
        </p:nvSpPr>
        <p:spPr>
          <a:xfrm>
            <a:off x="844998" y="5424431"/>
            <a:ext cx="10763704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2"/>
                </a:solidFill>
                <a:latin typeface="+mn-ea"/>
              </a:rPr>
              <a:t>Enter the description of this kind of product introduction here for better understanding of the audience. You can copy and paste the text directly when entering the text. Please right-click to keep the text only</a:t>
            </a:r>
            <a:endParaRPr lang="zh-CN" altLang="en-US" sz="1200" dirty="0">
              <a:solidFill>
                <a:schemeClr val="bg2"/>
              </a:solidFill>
              <a:latin typeface="+mn-ea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AFBE0C4-04B6-48B1-8849-099004E5C702}"/>
              </a:ext>
            </a:extLst>
          </p:cNvPr>
          <p:cNvGrpSpPr/>
          <p:nvPr/>
        </p:nvGrpSpPr>
        <p:grpSpPr>
          <a:xfrm>
            <a:off x="1194079" y="3891269"/>
            <a:ext cx="1757122" cy="864153"/>
            <a:chOff x="1136166" y="3891269"/>
            <a:chExt cx="1757122" cy="864153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F2ED498-5BC7-40E3-9C8E-1B6932FFCB9A}"/>
                </a:ext>
              </a:extLst>
            </p:cNvPr>
            <p:cNvGrpSpPr/>
            <p:nvPr/>
          </p:nvGrpSpPr>
          <p:grpSpPr>
            <a:xfrm>
              <a:off x="1136166" y="4416868"/>
              <a:ext cx="1757122" cy="338554"/>
              <a:chOff x="1136166" y="4334071"/>
              <a:chExt cx="1757122" cy="338554"/>
            </a:xfrm>
          </p:grpSpPr>
          <p:sp>
            <p:nvSpPr>
              <p:cNvPr id="33" name="矩形: 圆角 32">
                <a:extLst>
                  <a:ext uri="{FF2B5EF4-FFF2-40B4-BE49-F238E27FC236}">
                    <a16:creationId xmlns:a16="http://schemas.microsoft.com/office/drawing/2014/main" id="{45D90F53-FB78-44F2-8639-F027A4DB135E}"/>
                  </a:ext>
                </a:extLst>
              </p:cNvPr>
              <p:cNvSpPr/>
              <p:nvPr/>
            </p:nvSpPr>
            <p:spPr>
              <a:xfrm>
                <a:off x="1136166" y="4334073"/>
                <a:ext cx="1757122" cy="338551"/>
              </a:xfrm>
              <a:prstGeom prst="roundRect">
                <a:avLst>
                  <a:gd name="adj" fmla="val 18092"/>
                </a:avLst>
              </a:prstGeom>
              <a:gradFill flip="none" rotWithShape="1">
                <a:gsLst>
                  <a:gs pos="0">
                    <a:srgbClr val="50D099">
                      <a:alpha val="22000"/>
                    </a:srgbClr>
                  </a:gs>
                  <a:gs pos="100000">
                    <a:srgbClr val="50D099">
                      <a:alpha val="33000"/>
                    </a:srgbClr>
                  </a:gs>
                </a:gsLst>
                <a:lin ang="5400000" scaled="1"/>
                <a:tileRect/>
              </a:gradFill>
              <a:ln w="3175">
                <a:gradFill flip="none" rotWithShape="1">
                  <a:gsLst>
                    <a:gs pos="3000">
                      <a:srgbClr val="89DFBA"/>
                    </a:gs>
                    <a:gs pos="100000">
                      <a:srgbClr val="50D099">
                        <a:alpha val="49000"/>
                      </a:srgbClr>
                    </a:gs>
                  </a:gsLst>
                  <a:lin ang="5400000" scaled="1"/>
                  <a:tileRect/>
                </a:gradFill>
              </a:ln>
              <a:effectLst>
                <a:outerShdw blurRad="419100" sx="87000" sy="87000" algn="ctr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7E712112-FB08-4732-97ED-CE8F4F460DAA}"/>
                  </a:ext>
                </a:extLst>
              </p:cNvPr>
              <p:cNvSpPr txBox="1"/>
              <p:nvPr/>
            </p:nvSpPr>
            <p:spPr>
              <a:xfrm>
                <a:off x="1190259" y="4334071"/>
                <a:ext cx="164893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600" dirty="0">
                    <a:solidFill>
                      <a:schemeClr val="bg1"/>
                    </a:solidFill>
                    <a:latin typeface="思源黑体 CN Medium"/>
                    <a:ea typeface="思源黑体 CN Medium"/>
                  </a:rPr>
                  <a:t>预测评估单一</a:t>
                </a:r>
              </a:p>
            </p:txBody>
          </p:sp>
        </p:grp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4F413570-E46C-408C-B616-0C4CCC173356}"/>
                </a:ext>
              </a:extLst>
            </p:cNvPr>
            <p:cNvCxnSpPr>
              <a:cxnSpLocks/>
              <a:endCxn id="34" idx="0"/>
            </p:cNvCxnSpPr>
            <p:nvPr/>
          </p:nvCxnSpPr>
          <p:spPr>
            <a:xfrm>
              <a:off x="2014727" y="3891269"/>
              <a:ext cx="0" cy="525599"/>
            </a:xfrm>
            <a:prstGeom prst="line">
              <a:avLst/>
            </a:prstGeom>
            <a:ln>
              <a:solidFill>
                <a:srgbClr val="50D099">
                  <a:alpha val="6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A586042E-3DB0-4E57-97BC-919F63181569}"/>
              </a:ext>
            </a:extLst>
          </p:cNvPr>
          <p:cNvGrpSpPr/>
          <p:nvPr/>
        </p:nvGrpSpPr>
        <p:grpSpPr>
          <a:xfrm>
            <a:off x="3876319" y="3891269"/>
            <a:ext cx="1757122" cy="864153"/>
            <a:chOff x="1136166" y="3891269"/>
            <a:chExt cx="1757122" cy="864153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5F39AB9B-1B34-4C94-93B4-AEBFF46AEDE7}"/>
                </a:ext>
              </a:extLst>
            </p:cNvPr>
            <p:cNvGrpSpPr/>
            <p:nvPr/>
          </p:nvGrpSpPr>
          <p:grpSpPr>
            <a:xfrm>
              <a:off x="1136166" y="4416868"/>
              <a:ext cx="1757122" cy="338554"/>
              <a:chOff x="1136166" y="4334071"/>
              <a:chExt cx="1757122" cy="338554"/>
            </a:xfrm>
          </p:grpSpPr>
          <p:sp>
            <p:nvSpPr>
              <p:cNvPr id="44" name="矩形: 圆角 43">
                <a:extLst>
                  <a:ext uri="{FF2B5EF4-FFF2-40B4-BE49-F238E27FC236}">
                    <a16:creationId xmlns:a16="http://schemas.microsoft.com/office/drawing/2014/main" id="{C961628A-9E59-4E9E-AD29-CCC802B34D71}"/>
                  </a:ext>
                </a:extLst>
              </p:cNvPr>
              <p:cNvSpPr/>
              <p:nvPr/>
            </p:nvSpPr>
            <p:spPr>
              <a:xfrm>
                <a:off x="1136166" y="4334073"/>
                <a:ext cx="1757122" cy="338551"/>
              </a:xfrm>
              <a:prstGeom prst="roundRect">
                <a:avLst>
                  <a:gd name="adj" fmla="val 18092"/>
                </a:avLst>
              </a:prstGeom>
              <a:gradFill flip="none" rotWithShape="1">
                <a:gsLst>
                  <a:gs pos="0">
                    <a:srgbClr val="50D099">
                      <a:alpha val="22000"/>
                    </a:srgbClr>
                  </a:gs>
                  <a:gs pos="100000">
                    <a:srgbClr val="50D099">
                      <a:alpha val="33000"/>
                    </a:srgbClr>
                  </a:gs>
                </a:gsLst>
                <a:lin ang="5400000" scaled="1"/>
                <a:tileRect/>
              </a:gradFill>
              <a:ln w="3175">
                <a:gradFill flip="none" rotWithShape="1">
                  <a:gsLst>
                    <a:gs pos="3000">
                      <a:srgbClr val="89DFBA"/>
                    </a:gs>
                    <a:gs pos="100000">
                      <a:srgbClr val="50D099">
                        <a:alpha val="49000"/>
                      </a:srgbClr>
                    </a:gs>
                  </a:gsLst>
                  <a:lin ang="5400000" scaled="1"/>
                  <a:tileRect/>
                </a:gradFill>
              </a:ln>
              <a:effectLst>
                <a:outerShdw blurRad="419100" sx="87000" sy="87000" algn="ctr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274F9893-C390-46A1-AD04-3BF726E86F54}"/>
                  </a:ext>
                </a:extLst>
              </p:cNvPr>
              <p:cNvSpPr txBox="1"/>
              <p:nvPr/>
            </p:nvSpPr>
            <p:spPr>
              <a:xfrm>
                <a:off x="1190259" y="4334071"/>
                <a:ext cx="164893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600" dirty="0">
                    <a:solidFill>
                      <a:schemeClr val="bg1"/>
                    </a:solidFill>
                    <a:latin typeface="思源黑体 CN Medium"/>
                    <a:ea typeface="思源黑体 CN Medium"/>
                  </a:rPr>
                  <a:t>数据样本不足</a:t>
                </a:r>
              </a:p>
            </p:txBody>
          </p:sp>
        </p:grp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CB2759AF-BA20-40D6-AE41-86CB316BA471}"/>
                </a:ext>
              </a:extLst>
            </p:cNvPr>
            <p:cNvCxnSpPr>
              <a:cxnSpLocks/>
              <a:endCxn id="45" idx="0"/>
            </p:cNvCxnSpPr>
            <p:nvPr/>
          </p:nvCxnSpPr>
          <p:spPr>
            <a:xfrm>
              <a:off x="2014727" y="3891269"/>
              <a:ext cx="0" cy="525599"/>
            </a:xfrm>
            <a:prstGeom prst="line">
              <a:avLst/>
            </a:prstGeom>
            <a:ln>
              <a:solidFill>
                <a:srgbClr val="50D099">
                  <a:alpha val="6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EB09E382-BA55-4CF9-AC9E-1120A7C5DA1A}"/>
              </a:ext>
            </a:extLst>
          </p:cNvPr>
          <p:cNvGrpSpPr/>
          <p:nvPr/>
        </p:nvGrpSpPr>
        <p:grpSpPr>
          <a:xfrm>
            <a:off x="6558559" y="3891269"/>
            <a:ext cx="1757122" cy="864153"/>
            <a:chOff x="1136166" y="3891269"/>
            <a:chExt cx="1757122" cy="864153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737DBCC6-0C73-4BED-8C6D-62212CA21A0B}"/>
                </a:ext>
              </a:extLst>
            </p:cNvPr>
            <p:cNvGrpSpPr/>
            <p:nvPr/>
          </p:nvGrpSpPr>
          <p:grpSpPr>
            <a:xfrm>
              <a:off x="1136166" y="4416868"/>
              <a:ext cx="1757122" cy="338554"/>
              <a:chOff x="1136166" y="4334071"/>
              <a:chExt cx="1757122" cy="338554"/>
            </a:xfrm>
          </p:grpSpPr>
          <p:sp>
            <p:nvSpPr>
              <p:cNvPr id="49" name="矩形: 圆角 48">
                <a:extLst>
                  <a:ext uri="{FF2B5EF4-FFF2-40B4-BE49-F238E27FC236}">
                    <a16:creationId xmlns:a16="http://schemas.microsoft.com/office/drawing/2014/main" id="{94A3E8A6-9A7E-4160-83B5-90EBE678E20C}"/>
                  </a:ext>
                </a:extLst>
              </p:cNvPr>
              <p:cNvSpPr/>
              <p:nvPr/>
            </p:nvSpPr>
            <p:spPr>
              <a:xfrm>
                <a:off x="1136166" y="4334073"/>
                <a:ext cx="1757122" cy="338551"/>
              </a:xfrm>
              <a:prstGeom prst="roundRect">
                <a:avLst>
                  <a:gd name="adj" fmla="val 18092"/>
                </a:avLst>
              </a:prstGeom>
              <a:gradFill flip="none" rotWithShape="1">
                <a:gsLst>
                  <a:gs pos="0">
                    <a:srgbClr val="50D099">
                      <a:alpha val="22000"/>
                    </a:srgbClr>
                  </a:gs>
                  <a:gs pos="100000">
                    <a:srgbClr val="50D099">
                      <a:alpha val="33000"/>
                    </a:srgbClr>
                  </a:gs>
                </a:gsLst>
                <a:lin ang="5400000" scaled="1"/>
                <a:tileRect/>
              </a:gradFill>
              <a:ln w="3175">
                <a:gradFill flip="none" rotWithShape="1">
                  <a:gsLst>
                    <a:gs pos="3000">
                      <a:srgbClr val="89DFBA"/>
                    </a:gs>
                    <a:gs pos="100000">
                      <a:srgbClr val="50D099">
                        <a:alpha val="49000"/>
                      </a:srgbClr>
                    </a:gs>
                  </a:gsLst>
                  <a:lin ang="5400000" scaled="1"/>
                  <a:tileRect/>
                </a:gradFill>
              </a:ln>
              <a:effectLst>
                <a:outerShdw blurRad="419100" sx="87000" sy="87000" algn="ctr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7F52D4E8-2C9F-4967-8895-77BE9D22D391}"/>
                  </a:ext>
                </a:extLst>
              </p:cNvPr>
              <p:cNvSpPr txBox="1"/>
              <p:nvPr/>
            </p:nvSpPr>
            <p:spPr>
              <a:xfrm>
                <a:off x="1190259" y="4334071"/>
                <a:ext cx="164893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600" dirty="0">
                    <a:solidFill>
                      <a:schemeClr val="bg1"/>
                    </a:solidFill>
                    <a:latin typeface="思源黑体 CN Medium"/>
                    <a:ea typeface="思源黑体 CN Medium"/>
                  </a:rPr>
                  <a:t>数据多样性低</a:t>
                </a:r>
              </a:p>
            </p:txBody>
          </p:sp>
        </p:grp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943F8E6F-29F8-4C8E-B159-9BCBE7CBE6BD}"/>
                </a:ext>
              </a:extLst>
            </p:cNvPr>
            <p:cNvCxnSpPr>
              <a:cxnSpLocks/>
              <a:endCxn id="50" idx="0"/>
            </p:cNvCxnSpPr>
            <p:nvPr/>
          </p:nvCxnSpPr>
          <p:spPr>
            <a:xfrm>
              <a:off x="2014727" y="3891269"/>
              <a:ext cx="0" cy="525599"/>
            </a:xfrm>
            <a:prstGeom prst="line">
              <a:avLst/>
            </a:prstGeom>
            <a:ln>
              <a:solidFill>
                <a:srgbClr val="50D099">
                  <a:alpha val="6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BD3ADA3-2847-4CF7-AFC4-D48A600ED880}"/>
              </a:ext>
            </a:extLst>
          </p:cNvPr>
          <p:cNvGrpSpPr/>
          <p:nvPr/>
        </p:nvGrpSpPr>
        <p:grpSpPr>
          <a:xfrm>
            <a:off x="9240799" y="3891269"/>
            <a:ext cx="1757122" cy="864153"/>
            <a:chOff x="1136166" y="3891269"/>
            <a:chExt cx="1757122" cy="864153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9C95098D-83D6-44A3-A77B-38BD0FFC34A1}"/>
                </a:ext>
              </a:extLst>
            </p:cNvPr>
            <p:cNvGrpSpPr/>
            <p:nvPr/>
          </p:nvGrpSpPr>
          <p:grpSpPr>
            <a:xfrm>
              <a:off x="1136166" y="4416868"/>
              <a:ext cx="1757122" cy="338554"/>
              <a:chOff x="1136166" y="4334071"/>
              <a:chExt cx="1757122" cy="338554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89A76E9F-BFE9-47C6-A30F-F09802A7D797}"/>
                  </a:ext>
                </a:extLst>
              </p:cNvPr>
              <p:cNvSpPr/>
              <p:nvPr/>
            </p:nvSpPr>
            <p:spPr>
              <a:xfrm>
                <a:off x="1136166" y="4334073"/>
                <a:ext cx="1757122" cy="338551"/>
              </a:xfrm>
              <a:prstGeom prst="roundRect">
                <a:avLst>
                  <a:gd name="adj" fmla="val 18092"/>
                </a:avLst>
              </a:prstGeom>
              <a:gradFill flip="none" rotWithShape="1">
                <a:gsLst>
                  <a:gs pos="0">
                    <a:srgbClr val="50D099">
                      <a:alpha val="22000"/>
                    </a:srgbClr>
                  </a:gs>
                  <a:gs pos="100000">
                    <a:srgbClr val="50D099">
                      <a:alpha val="33000"/>
                    </a:srgbClr>
                  </a:gs>
                </a:gsLst>
                <a:lin ang="5400000" scaled="1"/>
                <a:tileRect/>
              </a:gradFill>
              <a:ln w="3175">
                <a:gradFill flip="none" rotWithShape="1">
                  <a:gsLst>
                    <a:gs pos="3000">
                      <a:srgbClr val="89DFBA"/>
                    </a:gs>
                    <a:gs pos="100000">
                      <a:srgbClr val="50D099">
                        <a:alpha val="49000"/>
                      </a:srgbClr>
                    </a:gs>
                  </a:gsLst>
                  <a:lin ang="5400000" scaled="1"/>
                  <a:tileRect/>
                </a:gradFill>
              </a:ln>
              <a:effectLst>
                <a:outerShdw blurRad="419100" sx="87000" sy="87000" algn="ctr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BA094A89-6C1D-48A0-97B5-3489DE697626}"/>
                  </a:ext>
                </a:extLst>
              </p:cNvPr>
              <p:cNvSpPr txBox="1"/>
              <p:nvPr/>
            </p:nvSpPr>
            <p:spPr>
              <a:xfrm>
                <a:off x="1190259" y="4334071"/>
                <a:ext cx="164893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  <a:latin typeface="思源黑体 CN Medium"/>
                    <a:ea typeface="思源黑体 CN Medium"/>
                  </a:rPr>
                  <a:t>……</a:t>
                </a:r>
                <a:endParaRPr lang="zh-CN" altLang="en-US" sz="1600" dirty="0">
                  <a:solidFill>
                    <a:schemeClr val="bg1"/>
                  </a:solidFill>
                  <a:latin typeface="思源黑体 CN Medium"/>
                  <a:ea typeface="思源黑体 CN Medium"/>
                </a:endParaRPr>
              </a:p>
            </p:txBody>
          </p:sp>
        </p:grp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E150350-F5EE-46C3-8E84-422D2E9064A4}"/>
                </a:ext>
              </a:extLst>
            </p:cNvPr>
            <p:cNvCxnSpPr>
              <a:cxnSpLocks/>
              <a:endCxn id="55" idx="0"/>
            </p:cNvCxnSpPr>
            <p:nvPr/>
          </p:nvCxnSpPr>
          <p:spPr>
            <a:xfrm>
              <a:off x="2014727" y="3891269"/>
              <a:ext cx="0" cy="525599"/>
            </a:xfrm>
            <a:prstGeom prst="line">
              <a:avLst/>
            </a:prstGeom>
            <a:ln>
              <a:solidFill>
                <a:srgbClr val="50D099">
                  <a:alpha val="60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217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468769AA-B03E-43C2-9B15-4F25E319F863}"/>
              </a:ext>
            </a:extLst>
          </p:cNvPr>
          <p:cNvSpPr/>
          <p:nvPr/>
        </p:nvSpPr>
        <p:spPr>
          <a:xfrm>
            <a:off x="-293749" y="5681081"/>
            <a:ext cx="12490130" cy="1831476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8B625AF-9D13-4E40-9225-BA7BA988D075}"/>
              </a:ext>
            </a:extLst>
          </p:cNvPr>
          <p:cNvGrpSpPr/>
          <p:nvPr/>
        </p:nvGrpSpPr>
        <p:grpSpPr>
          <a:xfrm>
            <a:off x="2021840" y="609709"/>
            <a:ext cx="7620000" cy="5638582"/>
            <a:chOff x="1696720" y="259080"/>
            <a:chExt cx="7091680" cy="5247640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E4CF19B1-593E-4CBD-BD9F-873B31DC72FB}"/>
                </a:ext>
              </a:extLst>
            </p:cNvPr>
            <p:cNvSpPr/>
            <p:nvPr/>
          </p:nvSpPr>
          <p:spPr>
            <a:xfrm>
              <a:off x="3566160" y="447040"/>
              <a:ext cx="4572000" cy="45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9FFC654B-F3A3-4C7B-83CA-4FE433FCBAB4}"/>
                </a:ext>
              </a:extLst>
            </p:cNvPr>
            <p:cNvSpPr/>
            <p:nvPr/>
          </p:nvSpPr>
          <p:spPr>
            <a:xfrm>
              <a:off x="5496560" y="2214880"/>
              <a:ext cx="3291840" cy="32918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D0850EFB-6462-4FC6-93FE-DA676A80BF37}"/>
                </a:ext>
              </a:extLst>
            </p:cNvPr>
            <p:cNvSpPr/>
            <p:nvPr/>
          </p:nvSpPr>
          <p:spPr>
            <a:xfrm>
              <a:off x="2489200" y="167005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1701E1B-6132-4C3D-9CFF-062178730888}"/>
                </a:ext>
              </a:extLst>
            </p:cNvPr>
            <p:cNvSpPr/>
            <p:nvPr/>
          </p:nvSpPr>
          <p:spPr>
            <a:xfrm>
              <a:off x="5618480" y="25908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DC4CB07-D9D1-4F84-B72B-5239BBE8843A}"/>
                </a:ext>
              </a:extLst>
            </p:cNvPr>
            <p:cNvSpPr/>
            <p:nvPr/>
          </p:nvSpPr>
          <p:spPr>
            <a:xfrm>
              <a:off x="1696720" y="892810"/>
              <a:ext cx="2377440" cy="23774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927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椭圆 34">
            <a:extLst>
              <a:ext uri="{FF2B5EF4-FFF2-40B4-BE49-F238E27FC236}">
                <a16:creationId xmlns:a16="http://schemas.microsoft.com/office/drawing/2014/main" id="{99B1312B-3065-432E-BCFC-D70BA0A320A9}"/>
              </a:ext>
            </a:extLst>
          </p:cNvPr>
          <p:cNvSpPr>
            <a:spLocks noChangeAspect="1"/>
          </p:cNvSpPr>
          <p:nvPr/>
        </p:nvSpPr>
        <p:spPr>
          <a:xfrm>
            <a:off x="60323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AA9E588-ABFA-4E6F-8CC7-6C3691ECE101}"/>
              </a:ext>
            </a:extLst>
          </p:cNvPr>
          <p:cNvSpPr>
            <a:spLocks noChangeAspect="1"/>
          </p:cNvSpPr>
          <p:nvPr/>
        </p:nvSpPr>
        <p:spPr>
          <a:xfrm>
            <a:off x="78992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24C52E4C-3A5E-4A14-B0C0-1852BB8888B2}"/>
              </a:ext>
            </a:extLst>
          </p:cNvPr>
          <p:cNvSpPr>
            <a:spLocks noChangeAspect="1"/>
          </p:cNvSpPr>
          <p:nvPr/>
        </p:nvSpPr>
        <p:spPr>
          <a:xfrm>
            <a:off x="97661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A44ED53F-94B3-4AC4-9B77-9575477DDD46}"/>
              </a:ext>
            </a:extLst>
          </p:cNvPr>
          <p:cNvSpPr/>
          <p:nvPr/>
        </p:nvSpPr>
        <p:spPr>
          <a:xfrm>
            <a:off x="-293749" y="6249139"/>
            <a:ext cx="12490130" cy="960417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44F2484-A0C1-484B-86DB-71BC53037AE1}"/>
              </a:ext>
            </a:extLst>
          </p:cNvPr>
          <p:cNvGrpSpPr/>
          <p:nvPr/>
        </p:nvGrpSpPr>
        <p:grpSpPr>
          <a:xfrm>
            <a:off x="1310640" y="1507764"/>
            <a:ext cx="9570720" cy="3648458"/>
            <a:chOff x="1310640" y="1668661"/>
            <a:chExt cx="9570720" cy="3648458"/>
          </a:xfrm>
        </p:grpSpPr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DDB391FE-1FB8-4C4E-A882-BCAF04FB4351}"/>
                </a:ext>
              </a:extLst>
            </p:cNvPr>
            <p:cNvSpPr/>
            <p:nvPr/>
          </p:nvSpPr>
          <p:spPr>
            <a:xfrm rot="18241543">
              <a:off x="5934172" y="1809017"/>
              <a:ext cx="1287356" cy="1905811"/>
            </a:xfrm>
            <a:custGeom>
              <a:avLst/>
              <a:gdLst>
                <a:gd name="connsiteX0" fmla="*/ 193500 w 741845"/>
                <a:gd name="connsiteY0" fmla="*/ 1045 h 1388142"/>
                <a:gd name="connsiteX1" fmla="*/ 671171 w 741845"/>
                <a:gd name="connsiteY1" fmla="*/ 287648 h 1388142"/>
                <a:gd name="connsiteX2" fmla="*/ 712115 w 741845"/>
                <a:gd name="connsiteY2" fmla="*/ 1283935 h 1388142"/>
                <a:gd name="connsiteX3" fmla="*/ 405040 w 741845"/>
                <a:gd name="connsiteY3" fmla="*/ 1345350 h 1388142"/>
                <a:gd name="connsiteX4" fmla="*/ 118437 w 741845"/>
                <a:gd name="connsiteY4" fmla="*/ 1174753 h 1388142"/>
                <a:gd name="connsiteX5" fmla="*/ 302682 w 741845"/>
                <a:gd name="connsiteY5" fmla="*/ 581075 h 1388142"/>
                <a:gd name="connsiteX6" fmla="*/ 2431 w 741845"/>
                <a:gd name="connsiteY6" fmla="*/ 205762 h 1388142"/>
                <a:gd name="connsiteX7" fmla="*/ 193500 w 741845"/>
                <a:gd name="connsiteY7" fmla="*/ 1045 h 1388142"/>
                <a:gd name="connsiteX0" fmla="*/ 194034 w 837471"/>
                <a:gd name="connsiteY0" fmla="*/ 1920 h 1386797"/>
                <a:gd name="connsiteX1" fmla="*/ 806214 w 837471"/>
                <a:gd name="connsiteY1" fmla="*/ 321653 h 1386797"/>
                <a:gd name="connsiteX2" fmla="*/ 712649 w 837471"/>
                <a:gd name="connsiteY2" fmla="*/ 1284810 h 1386797"/>
                <a:gd name="connsiteX3" fmla="*/ 405574 w 837471"/>
                <a:gd name="connsiteY3" fmla="*/ 1346225 h 1386797"/>
                <a:gd name="connsiteX4" fmla="*/ 118971 w 837471"/>
                <a:gd name="connsiteY4" fmla="*/ 1175628 h 1386797"/>
                <a:gd name="connsiteX5" fmla="*/ 303216 w 837471"/>
                <a:gd name="connsiteY5" fmla="*/ 581950 h 1386797"/>
                <a:gd name="connsiteX6" fmla="*/ 2965 w 837471"/>
                <a:gd name="connsiteY6" fmla="*/ 206637 h 1386797"/>
                <a:gd name="connsiteX7" fmla="*/ 194034 w 837471"/>
                <a:gd name="connsiteY7" fmla="*/ 1920 h 1386797"/>
                <a:gd name="connsiteX0" fmla="*/ 193973 w 826192"/>
                <a:gd name="connsiteY0" fmla="*/ 4265 h 1384651"/>
                <a:gd name="connsiteX1" fmla="*/ 792984 w 826192"/>
                <a:gd name="connsiteY1" fmla="*/ 391912 h 1384651"/>
                <a:gd name="connsiteX2" fmla="*/ 712588 w 826192"/>
                <a:gd name="connsiteY2" fmla="*/ 1287155 h 1384651"/>
                <a:gd name="connsiteX3" fmla="*/ 405513 w 826192"/>
                <a:gd name="connsiteY3" fmla="*/ 1348570 h 1384651"/>
                <a:gd name="connsiteX4" fmla="*/ 118910 w 826192"/>
                <a:gd name="connsiteY4" fmla="*/ 1177973 h 1384651"/>
                <a:gd name="connsiteX5" fmla="*/ 303155 w 826192"/>
                <a:gd name="connsiteY5" fmla="*/ 584295 h 1384651"/>
                <a:gd name="connsiteX6" fmla="*/ 2904 w 826192"/>
                <a:gd name="connsiteY6" fmla="*/ 208982 h 1384651"/>
                <a:gd name="connsiteX7" fmla="*/ 193973 w 826192"/>
                <a:gd name="connsiteY7" fmla="*/ 4265 h 1384651"/>
                <a:gd name="connsiteX0" fmla="*/ 193973 w 823174"/>
                <a:gd name="connsiteY0" fmla="*/ 4265 h 1369809"/>
                <a:gd name="connsiteX1" fmla="*/ 792984 w 823174"/>
                <a:gd name="connsiteY1" fmla="*/ 391912 h 1369809"/>
                <a:gd name="connsiteX2" fmla="*/ 700218 w 823174"/>
                <a:gd name="connsiteY2" fmla="*/ 1260094 h 1369809"/>
                <a:gd name="connsiteX3" fmla="*/ 405513 w 823174"/>
                <a:gd name="connsiteY3" fmla="*/ 1348570 h 1369809"/>
                <a:gd name="connsiteX4" fmla="*/ 118910 w 823174"/>
                <a:gd name="connsiteY4" fmla="*/ 1177973 h 1369809"/>
                <a:gd name="connsiteX5" fmla="*/ 303155 w 823174"/>
                <a:gd name="connsiteY5" fmla="*/ 584295 h 1369809"/>
                <a:gd name="connsiteX6" fmla="*/ 2904 w 823174"/>
                <a:gd name="connsiteY6" fmla="*/ 208982 h 1369809"/>
                <a:gd name="connsiteX7" fmla="*/ 193973 w 823174"/>
                <a:gd name="connsiteY7" fmla="*/ 4265 h 1369809"/>
                <a:gd name="connsiteX0" fmla="*/ 291431 w 920632"/>
                <a:gd name="connsiteY0" fmla="*/ 557 h 1366101"/>
                <a:gd name="connsiteX1" fmla="*/ 890442 w 920632"/>
                <a:gd name="connsiteY1" fmla="*/ 388204 h 1366101"/>
                <a:gd name="connsiteX2" fmla="*/ 797676 w 920632"/>
                <a:gd name="connsiteY2" fmla="*/ 1256386 h 1366101"/>
                <a:gd name="connsiteX3" fmla="*/ 502971 w 920632"/>
                <a:gd name="connsiteY3" fmla="*/ 1344862 h 1366101"/>
                <a:gd name="connsiteX4" fmla="*/ 216368 w 920632"/>
                <a:gd name="connsiteY4" fmla="*/ 1174265 h 1366101"/>
                <a:gd name="connsiteX5" fmla="*/ 400613 w 920632"/>
                <a:gd name="connsiteY5" fmla="*/ 580587 h 1366101"/>
                <a:gd name="connsiteX6" fmla="*/ 1585 w 920632"/>
                <a:gd name="connsiteY6" fmla="*/ 308872 h 1366101"/>
                <a:gd name="connsiteX7" fmla="*/ 291431 w 920632"/>
                <a:gd name="connsiteY7" fmla="*/ 557 h 1366101"/>
                <a:gd name="connsiteX0" fmla="*/ 293626 w 922827"/>
                <a:gd name="connsiteY0" fmla="*/ 617 h 1366161"/>
                <a:gd name="connsiteX1" fmla="*/ 892637 w 922827"/>
                <a:gd name="connsiteY1" fmla="*/ 388264 h 1366161"/>
                <a:gd name="connsiteX2" fmla="*/ 799871 w 922827"/>
                <a:gd name="connsiteY2" fmla="*/ 1256446 h 1366161"/>
                <a:gd name="connsiteX3" fmla="*/ 505166 w 922827"/>
                <a:gd name="connsiteY3" fmla="*/ 1344922 h 1366161"/>
                <a:gd name="connsiteX4" fmla="*/ 218563 w 922827"/>
                <a:gd name="connsiteY4" fmla="*/ 1174325 h 1366161"/>
                <a:gd name="connsiteX5" fmla="*/ 483593 w 922827"/>
                <a:gd name="connsiteY5" fmla="*/ 715918 h 1366161"/>
                <a:gd name="connsiteX6" fmla="*/ 3780 w 922827"/>
                <a:gd name="connsiteY6" fmla="*/ 308932 h 1366161"/>
                <a:gd name="connsiteX7" fmla="*/ 293626 w 922827"/>
                <a:gd name="connsiteY7" fmla="*/ 617 h 136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27" h="1366161">
                  <a:moveTo>
                    <a:pt x="293626" y="617"/>
                  </a:moveTo>
                  <a:cubicBezTo>
                    <a:pt x="441769" y="13839"/>
                    <a:pt x="808263" y="178959"/>
                    <a:pt x="892637" y="388264"/>
                  </a:cubicBezTo>
                  <a:cubicBezTo>
                    <a:pt x="977011" y="597569"/>
                    <a:pt x="864450" y="1097003"/>
                    <a:pt x="799871" y="1256446"/>
                  </a:cubicBezTo>
                  <a:cubicBezTo>
                    <a:pt x="735293" y="1415889"/>
                    <a:pt x="602051" y="1358609"/>
                    <a:pt x="505166" y="1344922"/>
                  </a:cubicBezTo>
                  <a:cubicBezTo>
                    <a:pt x="408281" y="1331235"/>
                    <a:pt x="222158" y="1279159"/>
                    <a:pt x="218563" y="1174325"/>
                  </a:cubicBezTo>
                  <a:cubicBezTo>
                    <a:pt x="214968" y="1069491"/>
                    <a:pt x="502927" y="877416"/>
                    <a:pt x="483593" y="715918"/>
                  </a:cubicBezTo>
                  <a:cubicBezTo>
                    <a:pt x="464259" y="554420"/>
                    <a:pt x="35441" y="428149"/>
                    <a:pt x="3780" y="308932"/>
                  </a:cubicBezTo>
                  <a:cubicBezTo>
                    <a:pt x="-27881" y="189715"/>
                    <a:pt x="145483" y="-12605"/>
                    <a:pt x="293626" y="617"/>
                  </a:cubicBez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B25177C-A39E-44D7-B228-771AE6FD962E}"/>
                </a:ext>
              </a:extLst>
            </p:cNvPr>
            <p:cNvSpPr/>
            <p:nvPr/>
          </p:nvSpPr>
          <p:spPr>
            <a:xfrm flipV="1">
              <a:off x="2997200" y="4308193"/>
              <a:ext cx="6197600" cy="1008926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CC047EC-EB1F-4E4B-870A-27101A56F108}"/>
                </a:ext>
              </a:extLst>
            </p:cNvPr>
            <p:cNvSpPr txBox="1"/>
            <p:nvPr/>
          </p:nvSpPr>
          <p:spPr>
            <a:xfrm>
              <a:off x="1310640" y="1699932"/>
              <a:ext cx="9570720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600" dirty="0">
                  <a:ln>
                    <a:gradFill flip="none" rotWithShape="1">
                      <a:gsLst>
                        <a:gs pos="0">
                          <a:schemeClr val="bg1"/>
                        </a:gs>
                        <a:gs pos="83000">
                          <a:schemeClr val="bg1">
                            <a:alpha val="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04</a:t>
              </a:r>
              <a:endParaRPr lang="zh-CN" altLang="en-US" sz="16600" dirty="0">
                <a:ln>
                  <a:gradFill flip="none" rotWithShape="1">
                    <a:gsLst>
                      <a:gs pos="0">
                        <a:schemeClr val="bg1"/>
                      </a:gs>
                      <a:gs pos="83000">
                        <a:schemeClr val="bg1">
                          <a:alpha val="0"/>
                        </a:schemeClr>
                      </a:gs>
                    </a:gsLst>
                    <a:lin ang="5400000" scaled="1"/>
                    <a:tileRect/>
                  </a:gra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C0FD11F9-D3D8-415F-AFFE-6D4A2A2E9F82}"/>
                </a:ext>
              </a:extLst>
            </p:cNvPr>
            <p:cNvSpPr/>
            <p:nvPr/>
          </p:nvSpPr>
          <p:spPr>
            <a:xfrm rot="14515522" flipH="1" flipV="1">
              <a:off x="7467107" y="3794201"/>
              <a:ext cx="1196021" cy="1649274"/>
            </a:xfrm>
            <a:custGeom>
              <a:avLst/>
              <a:gdLst>
                <a:gd name="connsiteX0" fmla="*/ 193500 w 741845"/>
                <a:gd name="connsiteY0" fmla="*/ 1045 h 1388142"/>
                <a:gd name="connsiteX1" fmla="*/ 671171 w 741845"/>
                <a:gd name="connsiteY1" fmla="*/ 287648 h 1388142"/>
                <a:gd name="connsiteX2" fmla="*/ 712115 w 741845"/>
                <a:gd name="connsiteY2" fmla="*/ 1283935 h 1388142"/>
                <a:gd name="connsiteX3" fmla="*/ 405040 w 741845"/>
                <a:gd name="connsiteY3" fmla="*/ 1345350 h 1388142"/>
                <a:gd name="connsiteX4" fmla="*/ 118437 w 741845"/>
                <a:gd name="connsiteY4" fmla="*/ 1174753 h 1388142"/>
                <a:gd name="connsiteX5" fmla="*/ 302682 w 741845"/>
                <a:gd name="connsiteY5" fmla="*/ 581075 h 1388142"/>
                <a:gd name="connsiteX6" fmla="*/ 2431 w 741845"/>
                <a:gd name="connsiteY6" fmla="*/ 205762 h 1388142"/>
                <a:gd name="connsiteX7" fmla="*/ 193500 w 741845"/>
                <a:gd name="connsiteY7" fmla="*/ 1045 h 1388142"/>
                <a:gd name="connsiteX0" fmla="*/ 194034 w 837471"/>
                <a:gd name="connsiteY0" fmla="*/ 1920 h 1386797"/>
                <a:gd name="connsiteX1" fmla="*/ 806214 w 837471"/>
                <a:gd name="connsiteY1" fmla="*/ 321653 h 1386797"/>
                <a:gd name="connsiteX2" fmla="*/ 712649 w 837471"/>
                <a:gd name="connsiteY2" fmla="*/ 1284810 h 1386797"/>
                <a:gd name="connsiteX3" fmla="*/ 405574 w 837471"/>
                <a:gd name="connsiteY3" fmla="*/ 1346225 h 1386797"/>
                <a:gd name="connsiteX4" fmla="*/ 118971 w 837471"/>
                <a:gd name="connsiteY4" fmla="*/ 1175628 h 1386797"/>
                <a:gd name="connsiteX5" fmla="*/ 303216 w 837471"/>
                <a:gd name="connsiteY5" fmla="*/ 581950 h 1386797"/>
                <a:gd name="connsiteX6" fmla="*/ 2965 w 837471"/>
                <a:gd name="connsiteY6" fmla="*/ 206637 h 1386797"/>
                <a:gd name="connsiteX7" fmla="*/ 194034 w 837471"/>
                <a:gd name="connsiteY7" fmla="*/ 1920 h 1386797"/>
                <a:gd name="connsiteX0" fmla="*/ 193973 w 826192"/>
                <a:gd name="connsiteY0" fmla="*/ 4265 h 1384651"/>
                <a:gd name="connsiteX1" fmla="*/ 792984 w 826192"/>
                <a:gd name="connsiteY1" fmla="*/ 391912 h 1384651"/>
                <a:gd name="connsiteX2" fmla="*/ 712588 w 826192"/>
                <a:gd name="connsiteY2" fmla="*/ 1287155 h 1384651"/>
                <a:gd name="connsiteX3" fmla="*/ 405513 w 826192"/>
                <a:gd name="connsiteY3" fmla="*/ 1348570 h 1384651"/>
                <a:gd name="connsiteX4" fmla="*/ 118910 w 826192"/>
                <a:gd name="connsiteY4" fmla="*/ 1177973 h 1384651"/>
                <a:gd name="connsiteX5" fmla="*/ 303155 w 826192"/>
                <a:gd name="connsiteY5" fmla="*/ 584295 h 1384651"/>
                <a:gd name="connsiteX6" fmla="*/ 2904 w 826192"/>
                <a:gd name="connsiteY6" fmla="*/ 208982 h 1384651"/>
                <a:gd name="connsiteX7" fmla="*/ 193973 w 826192"/>
                <a:gd name="connsiteY7" fmla="*/ 4265 h 1384651"/>
                <a:gd name="connsiteX0" fmla="*/ 193973 w 823174"/>
                <a:gd name="connsiteY0" fmla="*/ 4265 h 1369809"/>
                <a:gd name="connsiteX1" fmla="*/ 792984 w 823174"/>
                <a:gd name="connsiteY1" fmla="*/ 391912 h 1369809"/>
                <a:gd name="connsiteX2" fmla="*/ 700218 w 823174"/>
                <a:gd name="connsiteY2" fmla="*/ 1260094 h 1369809"/>
                <a:gd name="connsiteX3" fmla="*/ 405513 w 823174"/>
                <a:gd name="connsiteY3" fmla="*/ 1348570 h 1369809"/>
                <a:gd name="connsiteX4" fmla="*/ 118910 w 823174"/>
                <a:gd name="connsiteY4" fmla="*/ 1177973 h 1369809"/>
                <a:gd name="connsiteX5" fmla="*/ 303155 w 823174"/>
                <a:gd name="connsiteY5" fmla="*/ 584295 h 1369809"/>
                <a:gd name="connsiteX6" fmla="*/ 2904 w 823174"/>
                <a:gd name="connsiteY6" fmla="*/ 208982 h 1369809"/>
                <a:gd name="connsiteX7" fmla="*/ 193973 w 823174"/>
                <a:gd name="connsiteY7" fmla="*/ 4265 h 1369809"/>
                <a:gd name="connsiteX0" fmla="*/ 291431 w 920632"/>
                <a:gd name="connsiteY0" fmla="*/ 557 h 1366101"/>
                <a:gd name="connsiteX1" fmla="*/ 890442 w 920632"/>
                <a:gd name="connsiteY1" fmla="*/ 388204 h 1366101"/>
                <a:gd name="connsiteX2" fmla="*/ 797676 w 920632"/>
                <a:gd name="connsiteY2" fmla="*/ 1256386 h 1366101"/>
                <a:gd name="connsiteX3" fmla="*/ 502971 w 920632"/>
                <a:gd name="connsiteY3" fmla="*/ 1344862 h 1366101"/>
                <a:gd name="connsiteX4" fmla="*/ 216368 w 920632"/>
                <a:gd name="connsiteY4" fmla="*/ 1174265 h 1366101"/>
                <a:gd name="connsiteX5" fmla="*/ 400613 w 920632"/>
                <a:gd name="connsiteY5" fmla="*/ 580587 h 1366101"/>
                <a:gd name="connsiteX6" fmla="*/ 1585 w 920632"/>
                <a:gd name="connsiteY6" fmla="*/ 308872 h 1366101"/>
                <a:gd name="connsiteX7" fmla="*/ 291431 w 920632"/>
                <a:gd name="connsiteY7" fmla="*/ 557 h 1366101"/>
                <a:gd name="connsiteX0" fmla="*/ 293626 w 922827"/>
                <a:gd name="connsiteY0" fmla="*/ 617 h 1366161"/>
                <a:gd name="connsiteX1" fmla="*/ 892637 w 922827"/>
                <a:gd name="connsiteY1" fmla="*/ 388264 h 1366161"/>
                <a:gd name="connsiteX2" fmla="*/ 799871 w 922827"/>
                <a:gd name="connsiteY2" fmla="*/ 1256446 h 1366161"/>
                <a:gd name="connsiteX3" fmla="*/ 505166 w 922827"/>
                <a:gd name="connsiteY3" fmla="*/ 1344922 h 1366161"/>
                <a:gd name="connsiteX4" fmla="*/ 218563 w 922827"/>
                <a:gd name="connsiteY4" fmla="*/ 1174325 h 1366161"/>
                <a:gd name="connsiteX5" fmla="*/ 483593 w 922827"/>
                <a:gd name="connsiteY5" fmla="*/ 715918 h 1366161"/>
                <a:gd name="connsiteX6" fmla="*/ 3780 w 922827"/>
                <a:gd name="connsiteY6" fmla="*/ 308932 h 1366161"/>
                <a:gd name="connsiteX7" fmla="*/ 293626 w 922827"/>
                <a:gd name="connsiteY7" fmla="*/ 617 h 136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27" h="1366161">
                  <a:moveTo>
                    <a:pt x="293626" y="617"/>
                  </a:moveTo>
                  <a:cubicBezTo>
                    <a:pt x="441769" y="13839"/>
                    <a:pt x="808263" y="178959"/>
                    <a:pt x="892637" y="388264"/>
                  </a:cubicBezTo>
                  <a:cubicBezTo>
                    <a:pt x="977011" y="597569"/>
                    <a:pt x="864450" y="1097003"/>
                    <a:pt x="799871" y="1256446"/>
                  </a:cubicBezTo>
                  <a:cubicBezTo>
                    <a:pt x="735293" y="1415889"/>
                    <a:pt x="602051" y="1358609"/>
                    <a:pt x="505166" y="1344922"/>
                  </a:cubicBezTo>
                  <a:cubicBezTo>
                    <a:pt x="408281" y="1331235"/>
                    <a:pt x="222158" y="1279159"/>
                    <a:pt x="218563" y="1174325"/>
                  </a:cubicBezTo>
                  <a:cubicBezTo>
                    <a:pt x="214968" y="1069491"/>
                    <a:pt x="502927" y="877416"/>
                    <a:pt x="483593" y="715918"/>
                  </a:cubicBezTo>
                  <a:cubicBezTo>
                    <a:pt x="464259" y="554420"/>
                    <a:pt x="35441" y="428149"/>
                    <a:pt x="3780" y="308932"/>
                  </a:cubicBezTo>
                  <a:cubicBezTo>
                    <a:pt x="-27881" y="189715"/>
                    <a:pt x="145483" y="-12605"/>
                    <a:pt x="293626" y="617"/>
                  </a:cubicBezTo>
                  <a:close/>
                </a:path>
              </a:pathLst>
            </a:custGeom>
            <a:solidFill>
              <a:srgbClr val="AFFFFF">
                <a:alpha val="91765"/>
              </a:srgb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BD314D6-9B22-4E63-A864-3830EF0E5A49}"/>
                </a:ext>
              </a:extLst>
            </p:cNvPr>
            <p:cNvSpPr txBox="1"/>
            <p:nvPr/>
          </p:nvSpPr>
          <p:spPr>
            <a:xfrm>
              <a:off x="2662628" y="4339593"/>
              <a:ext cx="6649747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80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Future Outlook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CD6E3A8-2A05-45DA-BF9F-1BE5C302F9EB}"/>
                </a:ext>
              </a:extLst>
            </p:cNvPr>
            <p:cNvSpPr txBox="1"/>
            <p:nvPr/>
          </p:nvSpPr>
          <p:spPr>
            <a:xfrm>
              <a:off x="2844424" y="3073957"/>
              <a:ext cx="62861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一些展望</a:t>
              </a: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D13BF05F-0AC7-4DB4-A0AA-5F717ED4579A}"/>
                </a:ext>
              </a:extLst>
            </p:cNvPr>
            <p:cNvSpPr/>
            <p:nvPr/>
          </p:nvSpPr>
          <p:spPr>
            <a:xfrm>
              <a:off x="2997200" y="1668661"/>
              <a:ext cx="6197600" cy="1008926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CD9F5968-58D3-4152-8004-D5BE75FD2B24}"/>
                </a:ext>
              </a:extLst>
            </p:cNvPr>
            <p:cNvGrpSpPr/>
            <p:nvPr/>
          </p:nvGrpSpPr>
          <p:grpSpPr>
            <a:xfrm>
              <a:off x="2447932" y="3475591"/>
              <a:ext cx="1091026" cy="176375"/>
              <a:chOff x="2734755" y="3670537"/>
              <a:chExt cx="445380" cy="72000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782E6F7F-767C-480F-97D0-DD80CEC3439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75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57642D3F-ACF1-46D9-80FB-C8845780F85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92144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AE216DBA-2866-43A0-B282-178653484C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0813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2C2CEC44-DF7D-4A0A-8BB9-23E731B8F0E9}"/>
                </a:ext>
              </a:extLst>
            </p:cNvPr>
            <p:cNvGrpSpPr/>
            <p:nvPr/>
          </p:nvGrpSpPr>
          <p:grpSpPr>
            <a:xfrm>
              <a:off x="8647238" y="3475591"/>
              <a:ext cx="1091026" cy="176375"/>
              <a:chOff x="2734755" y="3670537"/>
              <a:chExt cx="445380" cy="72000"/>
            </a:xfrm>
          </p:grpSpPr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2C1992DF-DFC5-4EBF-B813-A0EF2F4D5B4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75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6592EFBE-9CF5-4597-A881-A02596BE6E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92144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2683916D-029F-428B-A727-2DE20F4F50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0813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94763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D59B92E-5FF3-440B-99E8-73F1E2DE8466}"/>
              </a:ext>
            </a:extLst>
          </p:cNvPr>
          <p:cNvSpPr txBox="1"/>
          <p:nvPr/>
        </p:nvSpPr>
        <p:spPr>
          <a:xfrm>
            <a:off x="621105" y="2110147"/>
            <a:ext cx="21038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ln>
                  <a:gradFill flip="none" rotWithShape="1">
                    <a:gsLst>
                      <a:gs pos="0">
                        <a:schemeClr val="bg1"/>
                      </a:gs>
                      <a:gs pos="83000">
                        <a:schemeClr val="bg1">
                          <a:alpha val="0"/>
                        </a:schemeClr>
                      </a:gs>
                    </a:gsLst>
                    <a:lin ang="5400000" scaled="1"/>
                    <a:tileRect/>
                  </a:gra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</a:t>
            </a:r>
            <a:endParaRPr lang="zh-CN" altLang="en-US" sz="9600" dirty="0">
              <a:ln>
                <a:gradFill flip="none" rotWithShape="1">
                  <a:gsLst>
                    <a:gs pos="0">
                      <a:schemeClr val="bg1"/>
                    </a:gs>
                    <a:gs pos="83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5E0F64-6018-450D-8E6C-C400ED99071F}"/>
              </a:ext>
            </a:extLst>
          </p:cNvPr>
          <p:cNvSpPr txBox="1"/>
          <p:nvPr/>
        </p:nvSpPr>
        <p:spPr>
          <a:xfrm>
            <a:off x="616998" y="4059314"/>
            <a:ext cx="2494535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深度学习近年来有席卷之势，传统模型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Markov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Gaussian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的花费更大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8574059-A381-4B04-A5BC-AF053B5DC363}"/>
              </a:ext>
            </a:extLst>
          </p:cNvPr>
          <p:cNvSpPr/>
          <p:nvPr/>
        </p:nvSpPr>
        <p:spPr>
          <a:xfrm>
            <a:off x="2382975" y="3329561"/>
            <a:ext cx="214198" cy="214198"/>
          </a:xfrm>
          <a:prstGeom prst="ellipse">
            <a:avLst/>
          </a:prstGeom>
          <a:solidFill>
            <a:srgbClr val="89DFBA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F715DFBC-D72A-47C2-88B8-AB7C998E99F4}"/>
              </a:ext>
            </a:extLst>
          </p:cNvPr>
          <p:cNvSpPr/>
          <p:nvPr/>
        </p:nvSpPr>
        <p:spPr>
          <a:xfrm>
            <a:off x="2494505" y="3329561"/>
            <a:ext cx="214198" cy="214198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DD816C1-0C35-40A4-83E5-D2D34E7DE986}"/>
              </a:ext>
            </a:extLst>
          </p:cNvPr>
          <p:cNvSpPr txBox="1"/>
          <p:nvPr/>
        </p:nvSpPr>
        <p:spPr>
          <a:xfrm>
            <a:off x="641511" y="4763171"/>
            <a:ext cx="2494535" cy="398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00" dirty="0">
                <a:solidFill>
                  <a:schemeClr val="bg1">
                    <a:alpha val="56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Enter a description of this product description here for better understanding by the audience</a:t>
            </a:r>
            <a:endParaRPr lang="zh-CN" altLang="en-US" sz="800" dirty="0">
              <a:solidFill>
                <a:schemeClr val="bg1">
                  <a:alpha val="56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2B273AC-0159-4D82-A003-A987CE5B65E5}"/>
              </a:ext>
            </a:extLst>
          </p:cNvPr>
          <p:cNvSpPr/>
          <p:nvPr/>
        </p:nvSpPr>
        <p:spPr>
          <a:xfrm>
            <a:off x="733260" y="3756191"/>
            <a:ext cx="479832" cy="55442"/>
          </a:xfrm>
          <a:prstGeom prst="rect">
            <a:avLst/>
          </a:prstGeom>
          <a:solidFill>
            <a:srgbClr val="50D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30B667E-0E08-484C-9488-F775A570169E}"/>
              </a:ext>
            </a:extLst>
          </p:cNvPr>
          <p:cNvSpPr txBox="1"/>
          <p:nvPr/>
        </p:nvSpPr>
        <p:spPr>
          <a:xfrm>
            <a:off x="616998" y="3231753"/>
            <a:ext cx="2025016" cy="409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Deep </a:t>
            </a:r>
            <a:r>
              <a:rPr lang="en-US" altLang="zh-CN" sz="2000" dirty="0" err="1">
                <a:solidFill>
                  <a:schemeClr val="bg1"/>
                </a:solidFill>
                <a:latin typeface="思源黑体 CN Medium"/>
                <a:ea typeface="思源黑体 CN Medium"/>
              </a:rPr>
              <a:t>learnin</a:t>
            </a:r>
            <a:endParaRPr lang="zh-CN" altLang="en-US" sz="20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4C0D8E7-E181-45BB-96C7-5C362990FEDC}"/>
              </a:ext>
            </a:extLst>
          </p:cNvPr>
          <p:cNvCxnSpPr>
            <a:cxnSpLocks/>
          </p:cNvCxnSpPr>
          <p:nvPr/>
        </p:nvCxnSpPr>
        <p:spPr>
          <a:xfrm>
            <a:off x="1194067" y="3783912"/>
            <a:ext cx="1514636" cy="0"/>
          </a:xfrm>
          <a:prstGeom prst="line">
            <a:avLst/>
          </a:prstGeom>
          <a:ln>
            <a:solidFill>
              <a:srgbClr val="50D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37D9170D-1A3D-4A0F-A1CA-8A4B05C6E6F2}"/>
              </a:ext>
            </a:extLst>
          </p:cNvPr>
          <p:cNvSpPr txBox="1"/>
          <p:nvPr/>
        </p:nvSpPr>
        <p:spPr>
          <a:xfrm>
            <a:off x="3500076" y="2110147"/>
            <a:ext cx="21038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ln>
                  <a:gradFill flip="none" rotWithShape="1">
                    <a:gsLst>
                      <a:gs pos="0">
                        <a:schemeClr val="bg1"/>
                      </a:gs>
                      <a:gs pos="83000">
                        <a:schemeClr val="bg1">
                          <a:alpha val="0"/>
                        </a:schemeClr>
                      </a:gs>
                    </a:gsLst>
                    <a:lin ang="5400000" scaled="1"/>
                    <a:tileRect/>
                  </a:gra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02</a:t>
            </a:r>
            <a:endParaRPr lang="zh-CN" altLang="en-US" sz="9600" dirty="0">
              <a:ln>
                <a:gradFill flip="none" rotWithShape="1">
                  <a:gsLst>
                    <a:gs pos="0">
                      <a:schemeClr val="bg1"/>
                    </a:gs>
                    <a:gs pos="83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B1D4F93-31E3-4F37-8C59-65DEB0A7AC9D}"/>
              </a:ext>
            </a:extLst>
          </p:cNvPr>
          <p:cNvSpPr txBox="1"/>
          <p:nvPr/>
        </p:nvSpPr>
        <p:spPr>
          <a:xfrm>
            <a:off x="3495969" y="4059314"/>
            <a:ext cx="2494535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From speaker to content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3CB85FBD-F0EC-4B5A-BDA5-FE97888F9634}"/>
              </a:ext>
            </a:extLst>
          </p:cNvPr>
          <p:cNvSpPr/>
          <p:nvPr/>
        </p:nvSpPr>
        <p:spPr>
          <a:xfrm>
            <a:off x="5261946" y="3329561"/>
            <a:ext cx="214198" cy="214198"/>
          </a:xfrm>
          <a:prstGeom prst="ellipse">
            <a:avLst/>
          </a:prstGeom>
          <a:solidFill>
            <a:srgbClr val="89DFBA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AA1BBDD1-B8BA-486F-BCF3-17A7566F0EE2}"/>
              </a:ext>
            </a:extLst>
          </p:cNvPr>
          <p:cNvSpPr/>
          <p:nvPr/>
        </p:nvSpPr>
        <p:spPr>
          <a:xfrm>
            <a:off x="5373476" y="3329561"/>
            <a:ext cx="214198" cy="214198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033B766-69CC-48C2-9128-5C60E836515C}"/>
              </a:ext>
            </a:extLst>
          </p:cNvPr>
          <p:cNvSpPr txBox="1"/>
          <p:nvPr/>
        </p:nvSpPr>
        <p:spPr>
          <a:xfrm>
            <a:off x="3520482" y="4763171"/>
            <a:ext cx="2494535" cy="398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00" dirty="0">
                <a:solidFill>
                  <a:schemeClr val="bg1">
                    <a:alpha val="56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Enter a description of this product description here for better understanding by the audience</a:t>
            </a:r>
            <a:endParaRPr lang="zh-CN" altLang="en-US" sz="800" dirty="0">
              <a:solidFill>
                <a:schemeClr val="bg1">
                  <a:alpha val="56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DF6DD97E-7F68-4B12-93B3-E050418BA1F5}"/>
              </a:ext>
            </a:extLst>
          </p:cNvPr>
          <p:cNvSpPr/>
          <p:nvPr/>
        </p:nvSpPr>
        <p:spPr>
          <a:xfrm>
            <a:off x="3612231" y="3756191"/>
            <a:ext cx="479832" cy="55442"/>
          </a:xfrm>
          <a:prstGeom prst="rect">
            <a:avLst/>
          </a:prstGeom>
          <a:solidFill>
            <a:srgbClr val="50D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B49224C-CBF5-47B1-9D0E-E3D7CF5D3E0A}"/>
              </a:ext>
            </a:extLst>
          </p:cNvPr>
          <p:cNvSpPr txBox="1"/>
          <p:nvPr/>
        </p:nvSpPr>
        <p:spPr>
          <a:xfrm>
            <a:off x="3495969" y="3231753"/>
            <a:ext cx="2025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NLP</a:t>
            </a:r>
            <a:endParaRPr lang="zh-CN" altLang="en-US" sz="20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5C41B6D3-A481-456C-85FB-16166084F18F}"/>
              </a:ext>
            </a:extLst>
          </p:cNvPr>
          <p:cNvCxnSpPr>
            <a:cxnSpLocks/>
          </p:cNvCxnSpPr>
          <p:nvPr/>
        </p:nvCxnSpPr>
        <p:spPr>
          <a:xfrm>
            <a:off x="4073038" y="3783912"/>
            <a:ext cx="1514636" cy="0"/>
          </a:xfrm>
          <a:prstGeom prst="line">
            <a:avLst/>
          </a:prstGeom>
          <a:ln>
            <a:solidFill>
              <a:srgbClr val="50D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83E7E125-408D-418C-A773-7148EC4E2442}"/>
              </a:ext>
            </a:extLst>
          </p:cNvPr>
          <p:cNvSpPr txBox="1"/>
          <p:nvPr/>
        </p:nvSpPr>
        <p:spPr>
          <a:xfrm>
            <a:off x="6379047" y="2110147"/>
            <a:ext cx="21038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ln>
                  <a:gradFill flip="none" rotWithShape="1">
                    <a:gsLst>
                      <a:gs pos="0">
                        <a:schemeClr val="bg1"/>
                      </a:gs>
                      <a:gs pos="83000">
                        <a:schemeClr val="bg1">
                          <a:alpha val="0"/>
                        </a:schemeClr>
                      </a:gs>
                    </a:gsLst>
                    <a:lin ang="5400000" scaled="1"/>
                    <a:tileRect/>
                  </a:gra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</a:t>
            </a:r>
            <a:endParaRPr lang="zh-CN" altLang="en-US" sz="9600" dirty="0">
              <a:ln>
                <a:gradFill flip="none" rotWithShape="1">
                  <a:gsLst>
                    <a:gs pos="0">
                      <a:schemeClr val="bg1"/>
                    </a:gs>
                    <a:gs pos="83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071C0E7-95E4-4021-8814-CDFDA0C87EAD}"/>
              </a:ext>
            </a:extLst>
          </p:cNvPr>
          <p:cNvSpPr txBox="1"/>
          <p:nvPr/>
        </p:nvSpPr>
        <p:spPr>
          <a:xfrm>
            <a:off x="6374940" y="4059314"/>
            <a:ext cx="2494535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Judge speaker’s gender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DF7832AF-66A9-4CCA-8F01-E9D1593BA542}"/>
              </a:ext>
            </a:extLst>
          </p:cNvPr>
          <p:cNvSpPr/>
          <p:nvPr/>
        </p:nvSpPr>
        <p:spPr>
          <a:xfrm>
            <a:off x="8140917" y="3329561"/>
            <a:ext cx="214198" cy="214198"/>
          </a:xfrm>
          <a:prstGeom prst="ellipse">
            <a:avLst/>
          </a:prstGeom>
          <a:solidFill>
            <a:srgbClr val="89DFBA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CC436362-3889-4F05-928A-612E0310E6FE}"/>
              </a:ext>
            </a:extLst>
          </p:cNvPr>
          <p:cNvSpPr/>
          <p:nvPr/>
        </p:nvSpPr>
        <p:spPr>
          <a:xfrm>
            <a:off x="8252447" y="3329561"/>
            <a:ext cx="214198" cy="214198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5F6EBCD-44AC-4E62-B5FA-BF26A4F1C620}"/>
              </a:ext>
            </a:extLst>
          </p:cNvPr>
          <p:cNvSpPr txBox="1"/>
          <p:nvPr/>
        </p:nvSpPr>
        <p:spPr>
          <a:xfrm>
            <a:off x="6399453" y="4763171"/>
            <a:ext cx="2494535" cy="398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00" dirty="0">
                <a:solidFill>
                  <a:schemeClr val="bg1">
                    <a:alpha val="56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Enter a description of this product description here for better understanding by the audience</a:t>
            </a:r>
            <a:endParaRPr lang="zh-CN" altLang="en-US" sz="800" dirty="0">
              <a:solidFill>
                <a:schemeClr val="bg1">
                  <a:alpha val="56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2FD5CCD0-5895-4538-BE53-238F8A3AD35E}"/>
              </a:ext>
            </a:extLst>
          </p:cNvPr>
          <p:cNvSpPr/>
          <p:nvPr/>
        </p:nvSpPr>
        <p:spPr>
          <a:xfrm>
            <a:off x="6491202" y="3756191"/>
            <a:ext cx="479832" cy="55442"/>
          </a:xfrm>
          <a:prstGeom prst="rect">
            <a:avLst/>
          </a:prstGeom>
          <a:solidFill>
            <a:srgbClr val="50D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C57A592-9BA9-4226-8AA8-2CE44922387F}"/>
              </a:ext>
            </a:extLst>
          </p:cNvPr>
          <p:cNvSpPr txBox="1"/>
          <p:nvPr/>
        </p:nvSpPr>
        <p:spPr>
          <a:xfrm>
            <a:off x="6374940" y="3231753"/>
            <a:ext cx="2025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gender</a:t>
            </a:r>
            <a:endParaRPr lang="zh-CN" altLang="en-US" sz="20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33332702-094A-4B0E-A403-DBC29BB98721}"/>
              </a:ext>
            </a:extLst>
          </p:cNvPr>
          <p:cNvCxnSpPr>
            <a:cxnSpLocks/>
          </p:cNvCxnSpPr>
          <p:nvPr/>
        </p:nvCxnSpPr>
        <p:spPr>
          <a:xfrm>
            <a:off x="6952009" y="3783912"/>
            <a:ext cx="1514636" cy="0"/>
          </a:xfrm>
          <a:prstGeom prst="line">
            <a:avLst/>
          </a:prstGeom>
          <a:ln>
            <a:solidFill>
              <a:srgbClr val="50D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E545E2E3-A700-432B-A20A-BCB63ED53DE6}"/>
              </a:ext>
            </a:extLst>
          </p:cNvPr>
          <p:cNvSpPr txBox="1"/>
          <p:nvPr/>
        </p:nvSpPr>
        <p:spPr>
          <a:xfrm>
            <a:off x="9258019" y="2110147"/>
            <a:ext cx="21038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ln>
                  <a:gradFill flip="none" rotWithShape="1">
                    <a:gsLst>
                      <a:gs pos="0">
                        <a:schemeClr val="bg1"/>
                      </a:gs>
                      <a:gs pos="83000">
                        <a:schemeClr val="bg1">
                          <a:alpha val="0"/>
                        </a:schemeClr>
                      </a:gs>
                    </a:gsLst>
                    <a:lin ang="5400000" scaled="1"/>
                    <a:tileRect/>
                  </a:gra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04</a:t>
            </a:r>
            <a:endParaRPr lang="zh-CN" altLang="en-US" sz="9600" dirty="0">
              <a:ln>
                <a:gradFill flip="none" rotWithShape="1">
                  <a:gsLst>
                    <a:gs pos="0">
                      <a:schemeClr val="bg1"/>
                    </a:gs>
                    <a:gs pos="83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</a:ln>
              <a:noFill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9544EAD-9797-4B2B-8896-4C0E9F8E2704}"/>
              </a:ext>
            </a:extLst>
          </p:cNvPr>
          <p:cNvSpPr txBox="1"/>
          <p:nvPr/>
        </p:nvSpPr>
        <p:spPr>
          <a:xfrm>
            <a:off x="9253912" y="4059314"/>
            <a:ext cx="2494535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Analyze accent and classify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03963D19-BB01-406F-A04B-A556681510E8}"/>
              </a:ext>
            </a:extLst>
          </p:cNvPr>
          <p:cNvSpPr/>
          <p:nvPr/>
        </p:nvSpPr>
        <p:spPr>
          <a:xfrm>
            <a:off x="11019889" y="3329561"/>
            <a:ext cx="214198" cy="214198"/>
          </a:xfrm>
          <a:prstGeom prst="ellipse">
            <a:avLst/>
          </a:prstGeom>
          <a:solidFill>
            <a:srgbClr val="89DFBA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1569054C-DA20-4CF0-96DF-2DCA442B4F90}"/>
              </a:ext>
            </a:extLst>
          </p:cNvPr>
          <p:cNvSpPr/>
          <p:nvPr/>
        </p:nvSpPr>
        <p:spPr>
          <a:xfrm>
            <a:off x="11131419" y="3329561"/>
            <a:ext cx="214198" cy="214198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3BA3F65-BC41-4E05-85AF-A6B3B77E3CF9}"/>
              </a:ext>
            </a:extLst>
          </p:cNvPr>
          <p:cNvSpPr txBox="1"/>
          <p:nvPr/>
        </p:nvSpPr>
        <p:spPr>
          <a:xfrm>
            <a:off x="9278425" y="4763171"/>
            <a:ext cx="2494535" cy="398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00" dirty="0">
                <a:solidFill>
                  <a:schemeClr val="bg1">
                    <a:alpha val="56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Enter a description of this product description here for better understanding by the audience</a:t>
            </a:r>
            <a:endParaRPr lang="zh-CN" altLang="en-US" sz="800" dirty="0">
              <a:solidFill>
                <a:schemeClr val="bg1">
                  <a:alpha val="56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28104D8-A875-4ECC-873C-6C32B594C10D}"/>
              </a:ext>
            </a:extLst>
          </p:cNvPr>
          <p:cNvSpPr/>
          <p:nvPr/>
        </p:nvSpPr>
        <p:spPr>
          <a:xfrm>
            <a:off x="9370174" y="3756191"/>
            <a:ext cx="479832" cy="55442"/>
          </a:xfrm>
          <a:prstGeom prst="rect">
            <a:avLst/>
          </a:prstGeom>
          <a:solidFill>
            <a:srgbClr val="50D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843DF575-3878-46A5-BF3A-8F7AC28133F5}"/>
              </a:ext>
            </a:extLst>
          </p:cNvPr>
          <p:cNvSpPr txBox="1"/>
          <p:nvPr/>
        </p:nvSpPr>
        <p:spPr>
          <a:xfrm>
            <a:off x="9253912" y="3231753"/>
            <a:ext cx="2025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accent</a:t>
            </a:r>
            <a:endParaRPr lang="zh-CN" altLang="en-US" sz="20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9BAC3D86-16F8-42D9-80E5-34A33ACAE7D5}"/>
              </a:ext>
            </a:extLst>
          </p:cNvPr>
          <p:cNvCxnSpPr>
            <a:cxnSpLocks/>
          </p:cNvCxnSpPr>
          <p:nvPr/>
        </p:nvCxnSpPr>
        <p:spPr>
          <a:xfrm>
            <a:off x="9830981" y="3783912"/>
            <a:ext cx="1514636" cy="0"/>
          </a:xfrm>
          <a:prstGeom prst="line">
            <a:avLst/>
          </a:prstGeom>
          <a:ln>
            <a:solidFill>
              <a:srgbClr val="50D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弧形 48">
            <a:extLst>
              <a:ext uri="{FF2B5EF4-FFF2-40B4-BE49-F238E27FC236}">
                <a16:creationId xmlns:a16="http://schemas.microsoft.com/office/drawing/2014/main" id="{4BC04C8C-8E3E-4855-9A73-18E08C21440E}"/>
              </a:ext>
            </a:extLst>
          </p:cNvPr>
          <p:cNvSpPr/>
          <p:nvPr/>
        </p:nvSpPr>
        <p:spPr>
          <a:xfrm flipV="1">
            <a:off x="1625657" y="4279291"/>
            <a:ext cx="3204699" cy="1569660"/>
          </a:xfrm>
          <a:prstGeom prst="arc">
            <a:avLst>
              <a:gd name="adj1" fmla="val 11764566"/>
              <a:gd name="adj2" fmla="val 20777427"/>
            </a:avLst>
          </a:prstGeom>
          <a:ln>
            <a:gradFill flip="none" rotWithShape="1">
              <a:gsLst>
                <a:gs pos="0">
                  <a:srgbClr val="50D099">
                    <a:alpha val="0"/>
                  </a:srgbClr>
                </a:gs>
                <a:gs pos="100000">
                  <a:srgbClr val="50D099"/>
                </a:gs>
              </a:gsLst>
              <a:lin ang="0" scaled="1"/>
              <a:tileRect/>
            </a:gra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弧形 49">
            <a:extLst>
              <a:ext uri="{FF2B5EF4-FFF2-40B4-BE49-F238E27FC236}">
                <a16:creationId xmlns:a16="http://schemas.microsoft.com/office/drawing/2014/main" id="{09EC8392-9C2E-4476-BB8E-76C437271489}"/>
              </a:ext>
            </a:extLst>
          </p:cNvPr>
          <p:cNvSpPr/>
          <p:nvPr/>
        </p:nvSpPr>
        <p:spPr>
          <a:xfrm>
            <a:off x="4493650" y="1460159"/>
            <a:ext cx="3204699" cy="1569660"/>
          </a:xfrm>
          <a:prstGeom prst="arc">
            <a:avLst>
              <a:gd name="adj1" fmla="val 11764566"/>
              <a:gd name="adj2" fmla="val 20777427"/>
            </a:avLst>
          </a:prstGeom>
          <a:ln>
            <a:gradFill flip="none" rotWithShape="1">
              <a:gsLst>
                <a:gs pos="0">
                  <a:srgbClr val="50D099">
                    <a:alpha val="0"/>
                  </a:srgbClr>
                </a:gs>
                <a:gs pos="100000">
                  <a:srgbClr val="50D099"/>
                </a:gs>
              </a:gsLst>
              <a:lin ang="0" scaled="1"/>
              <a:tileRect/>
            </a:gra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弧形 50">
            <a:extLst>
              <a:ext uri="{FF2B5EF4-FFF2-40B4-BE49-F238E27FC236}">
                <a16:creationId xmlns:a16="http://schemas.microsoft.com/office/drawing/2014/main" id="{4B81D872-01CB-471D-A30C-B0B65034D9F6}"/>
              </a:ext>
            </a:extLst>
          </p:cNvPr>
          <p:cNvSpPr/>
          <p:nvPr/>
        </p:nvSpPr>
        <p:spPr>
          <a:xfrm flipV="1">
            <a:off x="7483857" y="4279291"/>
            <a:ext cx="3204699" cy="1569660"/>
          </a:xfrm>
          <a:prstGeom prst="arc">
            <a:avLst>
              <a:gd name="adj1" fmla="val 11764566"/>
              <a:gd name="adj2" fmla="val 20777427"/>
            </a:avLst>
          </a:prstGeom>
          <a:ln>
            <a:gradFill flip="none" rotWithShape="1">
              <a:gsLst>
                <a:gs pos="0">
                  <a:srgbClr val="50D099">
                    <a:alpha val="0"/>
                  </a:srgbClr>
                </a:gs>
                <a:gs pos="100000">
                  <a:srgbClr val="50D099"/>
                </a:gs>
              </a:gsLst>
              <a:lin ang="0" scaled="1"/>
              <a:tileRect/>
            </a:gra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D094C0D7-F9B4-44A2-828C-839D81F89256}"/>
              </a:ext>
            </a:extLst>
          </p:cNvPr>
          <p:cNvGrpSpPr>
            <a:grpSpLocks/>
          </p:cNvGrpSpPr>
          <p:nvPr/>
        </p:nvGrpSpPr>
        <p:grpSpPr>
          <a:xfrm>
            <a:off x="473095" y="387854"/>
            <a:ext cx="2053795" cy="717486"/>
            <a:chOff x="1341196" y="2297677"/>
            <a:chExt cx="2053795" cy="717486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FF9BFE0-C742-4098-B0D4-D06AE0A3E775}"/>
                </a:ext>
              </a:extLst>
            </p:cNvPr>
            <p:cNvSpPr txBox="1"/>
            <p:nvPr/>
          </p:nvSpPr>
          <p:spPr>
            <a:xfrm>
              <a:off x="1375593" y="2761247"/>
              <a:ext cx="1744311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05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Future Outlook</a:t>
              </a:r>
              <a:endParaRPr lang="zh-CN" altLang="en-US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E0AA87F5-2966-4322-AF2C-6E35DCF3FD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961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E7C9B2EE-201D-4B9E-8D3E-A814CC349C24}"/>
                </a:ext>
              </a:extLst>
            </p:cNvPr>
            <p:cNvSpPr txBox="1"/>
            <p:nvPr/>
          </p:nvSpPr>
          <p:spPr>
            <a:xfrm>
              <a:off x="1341196" y="2297677"/>
              <a:ext cx="16489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一些展望</a:t>
              </a: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4C128E5D-DF51-42B3-91D4-CEE1C642D3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630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95CA9CE8-F9F2-4896-B814-A20E5FF41B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2299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4369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468769AA-B03E-43C2-9B15-4F25E319F863}"/>
              </a:ext>
            </a:extLst>
          </p:cNvPr>
          <p:cNvSpPr/>
          <p:nvPr/>
        </p:nvSpPr>
        <p:spPr>
          <a:xfrm>
            <a:off x="-293749" y="5681081"/>
            <a:ext cx="12490130" cy="1831476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8B625AF-9D13-4E40-9225-BA7BA988D075}"/>
              </a:ext>
            </a:extLst>
          </p:cNvPr>
          <p:cNvGrpSpPr/>
          <p:nvPr/>
        </p:nvGrpSpPr>
        <p:grpSpPr>
          <a:xfrm>
            <a:off x="2021840" y="609709"/>
            <a:ext cx="7620000" cy="5638582"/>
            <a:chOff x="1696720" y="259080"/>
            <a:chExt cx="7091680" cy="5247640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E4CF19B1-593E-4CBD-BD9F-873B31DC72FB}"/>
                </a:ext>
              </a:extLst>
            </p:cNvPr>
            <p:cNvSpPr/>
            <p:nvPr/>
          </p:nvSpPr>
          <p:spPr>
            <a:xfrm>
              <a:off x="3566160" y="447040"/>
              <a:ext cx="4572000" cy="45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9FFC654B-F3A3-4C7B-83CA-4FE433FCBAB4}"/>
                </a:ext>
              </a:extLst>
            </p:cNvPr>
            <p:cNvSpPr/>
            <p:nvPr/>
          </p:nvSpPr>
          <p:spPr>
            <a:xfrm>
              <a:off x="5496560" y="2214880"/>
              <a:ext cx="3291840" cy="32918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D0850EFB-6462-4FC6-93FE-DA676A80BF37}"/>
                </a:ext>
              </a:extLst>
            </p:cNvPr>
            <p:cNvSpPr/>
            <p:nvPr/>
          </p:nvSpPr>
          <p:spPr>
            <a:xfrm>
              <a:off x="2489200" y="167005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1701E1B-6132-4C3D-9CFF-062178730888}"/>
                </a:ext>
              </a:extLst>
            </p:cNvPr>
            <p:cNvSpPr/>
            <p:nvPr/>
          </p:nvSpPr>
          <p:spPr>
            <a:xfrm>
              <a:off x="5618480" y="25908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DC4CB07-D9D1-4F84-B72B-5239BBE8843A}"/>
                </a:ext>
              </a:extLst>
            </p:cNvPr>
            <p:cNvSpPr/>
            <p:nvPr/>
          </p:nvSpPr>
          <p:spPr>
            <a:xfrm>
              <a:off x="1696720" y="892810"/>
              <a:ext cx="2377440" cy="23774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927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DDB391FE-1FB8-4C4E-A882-BCAF04FB4351}"/>
              </a:ext>
            </a:extLst>
          </p:cNvPr>
          <p:cNvSpPr/>
          <p:nvPr/>
        </p:nvSpPr>
        <p:spPr>
          <a:xfrm rot="18241543">
            <a:off x="5934172" y="1809017"/>
            <a:ext cx="1287356" cy="1905811"/>
          </a:xfrm>
          <a:custGeom>
            <a:avLst/>
            <a:gdLst>
              <a:gd name="connsiteX0" fmla="*/ 193500 w 741845"/>
              <a:gd name="connsiteY0" fmla="*/ 1045 h 1388142"/>
              <a:gd name="connsiteX1" fmla="*/ 671171 w 741845"/>
              <a:gd name="connsiteY1" fmla="*/ 287648 h 1388142"/>
              <a:gd name="connsiteX2" fmla="*/ 712115 w 741845"/>
              <a:gd name="connsiteY2" fmla="*/ 1283935 h 1388142"/>
              <a:gd name="connsiteX3" fmla="*/ 405040 w 741845"/>
              <a:gd name="connsiteY3" fmla="*/ 1345350 h 1388142"/>
              <a:gd name="connsiteX4" fmla="*/ 118437 w 741845"/>
              <a:gd name="connsiteY4" fmla="*/ 1174753 h 1388142"/>
              <a:gd name="connsiteX5" fmla="*/ 302682 w 741845"/>
              <a:gd name="connsiteY5" fmla="*/ 581075 h 1388142"/>
              <a:gd name="connsiteX6" fmla="*/ 2431 w 741845"/>
              <a:gd name="connsiteY6" fmla="*/ 205762 h 1388142"/>
              <a:gd name="connsiteX7" fmla="*/ 193500 w 741845"/>
              <a:gd name="connsiteY7" fmla="*/ 1045 h 1388142"/>
              <a:gd name="connsiteX0" fmla="*/ 194034 w 837471"/>
              <a:gd name="connsiteY0" fmla="*/ 1920 h 1386797"/>
              <a:gd name="connsiteX1" fmla="*/ 806214 w 837471"/>
              <a:gd name="connsiteY1" fmla="*/ 321653 h 1386797"/>
              <a:gd name="connsiteX2" fmla="*/ 712649 w 837471"/>
              <a:gd name="connsiteY2" fmla="*/ 1284810 h 1386797"/>
              <a:gd name="connsiteX3" fmla="*/ 405574 w 837471"/>
              <a:gd name="connsiteY3" fmla="*/ 1346225 h 1386797"/>
              <a:gd name="connsiteX4" fmla="*/ 118971 w 837471"/>
              <a:gd name="connsiteY4" fmla="*/ 1175628 h 1386797"/>
              <a:gd name="connsiteX5" fmla="*/ 303216 w 837471"/>
              <a:gd name="connsiteY5" fmla="*/ 581950 h 1386797"/>
              <a:gd name="connsiteX6" fmla="*/ 2965 w 837471"/>
              <a:gd name="connsiteY6" fmla="*/ 206637 h 1386797"/>
              <a:gd name="connsiteX7" fmla="*/ 194034 w 837471"/>
              <a:gd name="connsiteY7" fmla="*/ 1920 h 1386797"/>
              <a:gd name="connsiteX0" fmla="*/ 193973 w 826192"/>
              <a:gd name="connsiteY0" fmla="*/ 4265 h 1384651"/>
              <a:gd name="connsiteX1" fmla="*/ 792984 w 826192"/>
              <a:gd name="connsiteY1" fmla="*/ 391912 h 1384651"/>
              <a:gd name="connsiteX2" fmla="*/ 712588 w 826192"/>
              <a:gd name="connsiteY2" fmla="*/ 1287155 h 1384651"/>
              <a:gd name="connsiteX3" fmla="*/ 405513 w 826192"/>
              <a:gd name="connsiteY3" fmla="*/ 1348570 h 1384651"/>
              <a:gd name="connsiteX4" fmla="*/ 118910 w 826192"/>
              <a:gd name="connsiteY4" fmla="*/ 1177973 h 1384651"/>
              <a:gd name="connsiteX5" fmla="*/ 303155 w 826192"/>
              <a:gd name="connsiteY5" fmla="*/ 584295 h 1384651"/>
              <a:gd name="connsiteX6" fmla="*/ 2904 w 826192"/>
              <a:gd name="connsiteY6" fmla="*/ 208982 h 1384651"/>
              <a:gd name="connsiteX7" fmla="*/ 193973 w 826192"/>
              <a:gd name="connsiteY7" fmla="*/ 4265 h 1384651"/>
              <a:gd name="connsiteX0" fmla="*/ 193973 w 823174"/>
              <a:gd name="connsiteY0" fmla="*/ 4265 h 1369809"/>
              <a:gd name="connsiteX1" fmla="*/ 792984 w 823174"/>
              <a:gd name="connsiteY1" fmla="*/ 391912 h 1369809"/>
              <a:gd name="connsiteX2" fmla="*/ 700218 w 823174"/>
              <a:gd name="connsiteY2" fmla="*/ 1260094 h 1369809"/>
              <a:gd name="connsiteX3" fmla="*/ 405513 w 823174"/>
              <a:gd name="connsiteY3" fmla="*/ 1348570 h 1369809"/>
              <a:gd name="connsiteX4" fmla="*/ 118910 w 823174"/>
              <a:gd name="connsiteY4" fmla="*/ 1177973 h 1369809"/>
              <a:gd name="connsiteX5" fmla="*/ 303155 w 823174"/>
              <a:gd name="connsiteY5" fmla="*/ 584295 h 1369809"/>
              <a:gd name="connsiteX6" fmla="*/ 2904 w 823174"/>
              <a:gd name="connsiteY6" fmla="*/ 208982 h 1369809"/>
              <a:gd name="connsiteX7" fmla="*/ 193973 w 823174"/>
              <a:gd name="connsiteY7" fmla="*/ 4265 h 1369809"/>
              <a:gd name="connsiteX0" fmla="*/ 291431 w 920632"/>
              <a:gd name="connsiteY0" fmla="*/ 557 h 1366101"/>
              <a:gd name="connsiteX1" fmla="*/ 890442 w 920632"/>
              <a:gd name="connsiteY1" fmla="*/ 388204 h 1366101"/>
              <a:gd name="connsiteX2" fmla="*/ 797676 w 920632"/>
              <a:gd name="connsiteY2" fmla="*/ 1256386 h 1366101"/>
              <a:gd name="connsiteX3" fmla="*/ 502971 w 920632"/>
              <a:gd name="connsiteY3" fmla="*/ 1344862 h 1366101"/>
              <a:gd name="connsiteX4" fmla="*/ 216368 w 920632"/>
              <a:gd name="connsiteY4" fmla="*/ 1174265 h 1366101"/>
              <a:gd name="connsiteX5" fmla="*/ 400613 w 920632"/>
              <a:gd name="connsiteY5" fmla="*/ 580587 h 1366101"/>
              <a:gd name="connsiteX6" fmla="*/ 1585 w 920632"/>
              <a:gd name="connsiteY6" fmla="*/ 308872 h 1366101"/>
              <a:gd name="connsiteX7" fmla="*/ 291431 w 920632"/>
              <a:gd name="connsiteY7" fmla="*/ 557 h 1366101"/>
              <a:gd name="connsiteX0" fmla="*/ 293626 w 922827"/>
              <a:gd name="connsiteY0" fmla="*/ 617 h 1366161"/>
              <a:gd name="connsiteX1" fmla="*/ 892637 w 922827"/>
              <a:gd name="connsiteY1" fmla="*/ 388264 h 1366161"/>
              <a:gd name="connsiteX2" fmla="*/ 799871 w 922827"/>
              <a:gd name="connsiteY2" fmla="*/ 1256446 h 1366161"/>
              <a:gd name="connsiteX3" fmla="*/ 505166 w 922827"/>
              <a:gd name="connsiteY3" fmla="*/ 1344922 h 1366161"/>
              <a:gd name="connsiteX4" fmla="*/ 218563 w 922827"/>
              <a:gd name="connsiteY4" fmla="*/ 1174325 h 1366161"/>
              <a:gd name="connsiteX5" fmla="*/ 483593 w 922827"/>
              <a:gd name="connsiteY5" fmla="*/ 715918 h 1366161"/>
              <a:gd name="connsiteX6" fmla="*/ 3780 w 922827"/>
              <a:gd name="connsiteY6" fmla="*/ 308932 h 1366161"/>
              <a:gd name="connsiteX7" fmla="*/ 293626 w 922827"/>
              <a:gd name="connsiteY7" fmla="*/ 617 h 1366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22827" h="1366161">
                <a:moveTo>
                  <a:pt x="293626" y="617"/>
                </a:moveTo>
                <a:cubicBezTo>
                  <a:pt x="441769" y="13839"/>
                  <a:pt x="808263" y="178959"/>
                  <a:pt x="892637" y="388264"/>
                </a:cubicBezTo>
                <a:cubicBezTo>
                  <a:pt x="977011" y="597569"/>
                  <a:pt x="864450" y="1097003"/>
                  <a:pt x="799871" y="1256446"/>
                </a:cubicBezTo>
                <a:cubicBezTo>
                  <a:pt x="735293" y="1415889"/>
                  <a:pt x="602051" y="1358609"/>
                  <a:pt x="505166" y="1344922"/>
                </a:cubicBezTo>
                <a:cubicBezTo>
                  <a:pt x="408281" y="1331235"/>
                  <a:pt x="222158" y="1279159"/>
                  <a:pt x="218563" y="1174325"/>
                </a:cubicBezTo>
                <a:cubicBezTo>
                  <a:pt x="214968" y="1069491"/>
                  <a:pt x="502927" y="877416"/>
                  <a:pt x="483593" y="715918"/>
                </a:cubicBezTo>
                <a:cubicBezTo>
                  <a:pt x="464259" y="554420"/>
                  <a:pt x="35441" y="428149"/>
                  <a:pt x="3780" y="308932"/>
                </a:cubicBezTo>
                <a:cubicBezTo>
                  <a:pt x="-27881" y="189715"/>
                  <a:pt x="145483" y="-12605"/>
                  <a:pt x="293626" y="617"/>
                </a:cubicBezTo>
                <a:close/>
              </a:path>
            </a:pathLst>
          </a:custGeom>
          <a:solidFill>
            <a:schemeClr val="bg1">
              <a:alpha val="72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5F936AC-F640-4C43-8F1C-F2611BDBAEC9}"/>
              </a:ext>
            </a:extLst>
          </p:cNvPr>
          <p:cNvGrpSpPr/>
          <p:nvPr/>
        </p:nvGrpSpPr>
        <p:grpSpPr>
          <a:xfrm>
            <a:off x="2809240" y="2013961"/>
            <a:ext cx="6573520" cy="2387043"/>
            <a:chOff x="1950720" y="2143046"/>
            <a:chExt cx="8087360" cy="2387043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089D7F7-FAA3-413A-B797-763DD42C8DF1}"/>
                </a:ext>
              </a:extLst>
            </p:cNvPr>
            <p:cNvSpPr/>
            <p:nvPr/>
          </p:nvSpPr>
          <p:spPr>
            <a:xfrm>
              <a:off x="1950720" y="2143046"/>
              <a:ext cx="8087360" cy="255349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B25177C-A39E-44D7-B228-771AE6FD962E}"/>
                </a:ext>
              </a:extLst>
            </p:cNvPr>
            <p:cNvSpPr/>
            <p:nvPr/>
          </p:nvSpPr>
          <p:spPr>
            <a:xfrm flipV="1">
              <a:off x="1950720" y="3882310"/>
              <a:ext cx="8087360" cy="647779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7CC047EC-EB1F-4E4B-870A-27101A56F108}"/>
              </a:ext>
            </a:extLst>
          </p:cNvPr>
          <p:cNvSpPr txBox="1"/>
          <p:nvPr/>
        </p:nvSpPr>
        <p:spPr>
          <a:xfrm>
            <a:off x="1310640" y="2483345"/>
            <a:ext cx="95707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感谢各位的观看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DFAD523-7887-4680-A087-8755DCA702A6}"/>
              </a:ext>
            </a:extLst>
          </p:cNvPr>
          <p:cNvSpPr txBox="1"/>
          <p:nvPr/>
        </p:nvSpPr>
        <p:spPr>
          <a:xfrm>
            <a:off x="1310640" y="3777038"/>
            <a:ext cx="9570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00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Thank you for watching</a:t>
            </a:r>
            <a:endParaRPr lang="zh-CN" altLang="en-US" sz="2000" dirty="0">
              <a:ln w="3175">
                <a:solidFill>
                  <a:schemeClr val="bg1">
                    <a:alpha val="55000"/>
                  </a:schemeClr>
                </a:solidFill>
              </a:ln>
              <a:noFill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C0FD11F9-D3D8-415F-AFFE-6D4A2A2E9F82}"/>
              </a:ext>
            </a:extLst>
          </p:cNvPr>
          <p:cNvSpPr/>
          <p:nvPr/>
        </p:nvSpPr>
        <p:spPr>
          <a:xfrm rot="14515522" flipH="1" flipV="1">
            <a:off x="7467107" y="3794201"/>
            <a:ext cx="1196021" cy="1649274"/>
          </a:xfrm>
          <a:custGeom>
            <a:avLst/>
            <a:gdLst>
              <a:gd name="connsiteX0" fmla="*/ 193500 w 741845"/>
              <a:gd name="connsiteY0" fmla="*/ 1045 h 1388142"/>
              <a:gd name="connsiteX1" fmla="*/ 671171 w 741845"/>
              <a:gd name="connsiteY1" fmla="*/ 287648 h 1388142"/>
              <a:gd name="connsiteX2" fmla="*/ 712115 w 741845"/>
              <a:gd name="connsiteY2" fmla="*/ 1283935 h 1388142"/>
              <a:gd name="connsiteX3" fmla="*/ 405040 w 741845"/>
              <a:gd name="connsiteY3" fmla="*/ 1345350 h 1388142"/>
              <a:gd name="connsiteX4" fmla="*/ 118437 w 741845"/>
              <a:gd name="connsiteY4" fmla="*/ 1174753 h 1388142"/>
              <a:gd name="connsiteX5" fmla="*/ 302682 w 741845"/>
              <a:gd name="connsiteY5" fmla="*/ 581075 h 1388142"/>
              <a:gd name="connsiteX6" fmla="*/ 2431 w 741845"/>
              <a:gd name="connsiteY6" fmla="*/ 205762 h 1388142"/>
              <a:gd name="connsiteX7" fmla="*/ 193500 w 741845"/>
              <a:gd name="connsiteY7" fmla="*/ 1045 h 1388142"/>
              <a:gd name="connsiteX0" fmla="*/ 194034 w 837471"/>
              <a:gd name="connsiteY0" fmla="*/ 1920 h 1386797"/>
              <a:gd name="connsiteX1" fmla="*/ 806214 w 837471"/>
              <a:gd name="connsiteY1" fmla="*/ 321653 h 1386797"/>
              <a:gd name="connsiteX2" fmla="*/ 712649 w 837471"/>
              <a:gd name="connsiteY2" fmla="*/ 1284810 h 1386797"/>
              <a:gd name="connsiteX3" fmla="*/ 405574 w 837471"/>
              <a:gd name="connsiteY3" fmla="*/ 1346225 h 1386797"/>
              <a:gd name="connsiteX4" fmla="*/ 118971 w 837471"/>
              <a:gd name="connsiteY4" fmla="*/ 1175628 h 1386797"/>
              <a:gd name="connsiteX5" fmla="*/ 303216 w 837471"/>
              <a:gd name="connsiteY5" fmla="*/ 581950 h 1386797"/>
              <a:gd name="connsiteX6" fmla="*/ 2965 w 837471"/>
              <a:gd name="connsiteY6" fmla="*/ 206637 h 1386797"/>
              <a:gd name="connsiteX7" fmla="*/ 194034 w 837471"/>
              <a:gd name="connsiteY7" fmla="*/ 1920 h 1386797"/>
              <a:gd name="connsiteX0" fmla="*/ 193973 w 826192"/>
              <a:gd name="connsiteY0" fmla="*/ 4265 h 1384651"/>
              <a:gd name="connsiteX1" fmla="*/ 792984 w 826192"/>
              <a:gd name="connsiteY1" fmla="*/ 391912 h 1384651"/>
              <a:gd name="connsiteX2" fmla="*/ 712588 w 826192"/>
              <a:gd name="connsiteY2" fmla="*/ 1287155 h 1384651"/>
              <a:gd name="connsiteX3" fmla="*/ 405513 w 826192"/>
              <a:gd name="connsiteY3" fmla="*/ 1348570 h 1384651"/>
              <a:gd name="connsiteX4" fmla="*/ 118910 w 826192"/>
              <a:gd name="connsiteY4" fmla="*/ 1177973 h 1384651"/>
              <a:gd name="connsiteX5" fmla="*/ 303155 w 826192"/>
              <a:gd name="connsiteY5" fmla="*/ 584295 h 1384651"/>
              <a:gd name="connsiteX6" fmla="*/ 2904 w 826192"/>
              <a:gd name="connsiteY6" fmla="*/ 208982 h 1384651"/>
              <a:gd name="connsiteX7" fmla="*/ 193973 w 826192"/>
              <a:gd name="connsiteY7" fmla="*/ 4265 h 1384651"/>
              <a:gd name="connsiteX0" fmla="*/ 193973 w 823174"/>
              <a:gd name="connsiteY0" fmla="*/ 4265 h 1369809"/>
              <a:gd name="connsiteX1" fmla="*/ 792984 w 823174"/>
              <a:gd name="connsiteY1" fmla="*/ 391912 h 1369809"/>
              <a:gd name="connsiteX2" fmla="*/ 700218 w 823174"/>
              <a:gd name="connsiteY2" fmla="*/ 1260094 h 1369809"/>
              <a:gd name="connsiteX3" fmla="*/ 405513 w 823174"/>
              <a:gd name="connsiteY3" fmla="*/ 1348570 h 1369809"/>
              <a:gd name="connsiteX4" fmla="*/ 118910 w 823174"/>
              <a:gd name="connsiteY4" fmla="*/ 1177973 h 1369809"/>
              <a:gd name="connsiteX5" fmla="*/ 303155 w 823174"/>
              <a:gd name="connsiteY5" fmla="*/ 584295 h 1369809"/>
              <a:gd name="connsiteX6" fmla="*/ 2904 w 823174"/>
              <a:gd name="connsiteY6" fmla="*/ 208982 h 1369809"/>
              <a:gd name="connsiteX7" fmla="*/ 193973 w 823174"/>
              <a:gd name="connsiteY7" fmla="*/ 4265 h 1369809"/>
              <a:gd name="connsiteX0" fmla="*/ 291431 w 920632"/>
              <a:gd name="connsiteY0" fmla="*/ 557 h 1366101"/>
              <a:gd name="connsiteX1" fmla="*/ 890442 w 920632"/>
              <a:gd name="connsiteY1" fmla="*/ 388204 h 1366101"/>
              <a:gd name="connsiteX2" fmla="*/ 797676 w 920632"/>
              <a:gd name="connsiteY2" fmla="*/ 1256386 h 1366101"/>
              <a:gd name="connsiteX3" fmla="*/ 502971 w 920632"/>
              <a:gd name="connsiteY3" fmla="*/ 1344862 h 1366101"/>
              <a:gd name="connsiteX4" fmla="*/ 216368 w 920632"/>
              <a:gd name="connsiteY4" fmla="*/ 1174265 h 1366101"/>
              <a:gd name="connsiteX5" fmla="*/ 400613 w 920632"/>
              <a:gd name="connsiteY5" fmla="*/ 580587 h 1366101"/>
              <a:gd name="connsiteX6" fmla="*/ 1585 w 920632"/>
              <a:gd name="connsiteY6" fmla="*/ 308872 h 1366101"/>
              <a:gd name="connsiteX7" fmla="*/ 291431 w 920632"/>
              <a:gd name="connsiteY7" fmla="*/ 557 h 1366101"/>
              <a:gd name="connsiteX0" fmla="*/ 293626 w 922827"/>
              <a:gd name="connsiteY0" fmla="*/ 617 h 1366161"/>
              <a:gd name="connsiteX1" fmla="*/ 892637 w 922827"/>
              <a:gd name="connsiteY1" fmla="*/ 388264 h 1366161"/>
              <a:gd name="connsiteX2" fmla="*/ 799871 w 922827"/>
              <a:gd name="connsiteY2" fmla="*/ 1256446 h 1366161"/>
              <a:gd name="connsiteX3" fmla="*/ 505166 w 922827"/>
              <a:gd name="connsiteY3" fmla="*/ 1344922 h 1366161"/>
              <a:gd name="connsiteX4" fmla="*/ 218563 w 922827"/>
              <a:gd name="connsiteY4" fmla="*/ 1174325 h 1366161"/>
              <a:gd name="connsiteX5" fmla="*/ 483593 w 922827"/>
              <a:gd name="connsiteY5" fmla="*/ 715918 h 1366161"/>
              <a:gd name="connsiteX6" fmla="*/ 3780 w 922827"/>
              <a:gd name="connsiteY6" fmla="*/ 308932 h 1366161"/>
              <a:gd name="connsiteX7" fmla="*/ 293626 w 922827"/>
              <a:gd name="connsiteY7" fmla="*/ 617 h 1366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22827" h="1366161">
                <a:moveTo>
                  <a:pt x="293626" y="617"/>
                </a:moveTo>
                <a:cubicBezTo>
                  <a:pt x="441769" y="13839"/>
                  <a:pt x="808263" y="178959"/>
                  <a:pt x="892637" y="388264"/>
                </a:cubicBezTo>
                <a:cubicBezTo>
                  <a:pt x="977011" y="597569"/>
                  <a:pt x="864450" y="1097003"/>
                  <a:pt x="799871" y="1256446"/>
                </a:cubicBezTo>
                <a:cubicBezTo>
                  <a:pt x="735293" y="1415889"/>
                  <a:pt x="602051" y="1358609"/>
                  <a:pt x="505166" y="1344922"/>
                </a:cubicBezTo>
                <a:cubicBezTo>
                  <a:pt x="408281" y="1331235"/>
                  <a:pt x="222158" y="1279159"/>
                  <a:pt x="218563" y="1174325"/>
                </a:cubicBezTo>
                <a:cubicBezTo>
                  <a:pt x="214968" y="1069491"/>
                  <a:pt x="502927" y="877416"/>
                  <a:pt x="483593" y="715918"/>
                </a:cubicBezTo>
                <a:cubicBezTo>
                  <a:pt x="464259" y="554420"/>
                  <a:pt x="35441" y="428149"/>
                  <a:pt x="3780" y="308932"/>
                </a:cubicBezTo>
                <a:cubicBezTo>
                  <a:pt x="-27881" y="189715"/>
                  <a:pt x="145483" y="-12605"/>
                  <a:pt x="293626" y="617"/>
                </a:cubicBezTo>
                <a:close/>
              </a:path>
            </a:pathLst>
          </a:custGeom>
          <a:solidFill>
            <a:srgbClr val="AFFFFF">
              <a:alpha val="91765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30AD3AC7-B1BB-4786-B273-142228680F49}"/>
              </a:ext>
            </a:extLst>
          </p:cNvPr>
          <p:cNvSpPr/>
          <p:nvPr/>
        </p:nvSpPr>
        <p:spPr>
          <a:xfrm>
            <a:off x="5085328" y="5291910"/>
            <a:ext cx="2021345" cy="440448"/>
          </a:xfrm>
          <a:prstGeom prst="roundRect">
            <a:avLst>
              <a:gd name="adj" fmla="val 15863"/>
            </a:avLst>
          </a:prstGeom>
          <a:gradFill flip="none" rotWithShape="1">
            <a:gsLst>
              <a:gs pos="0">
                <a:srgbClr val="50D099">
                  <a:alpha val="22000"/>
                </a:srgbClr>
              </a:gs>
              <a:gs pos="100000">
                <a:srgbClr val="50D099">
                  <a:alpha val="33000"/>
                </a:srgbClr>
              </a:gs>
            </a:gsLst>
            <a:lin ang="5400000" scaled="1"/>
            <a:tileRect/>
          </a:gradFill>
          <a:ln w="3175">
            <a:gradFill flip="none" rotWithShape="1">
              <a:gsLst>
                <a:gs pos="3000">
                  <a:srgbClr val="89DFBA"/>
                </a:gs>
                <a:gs pos="100000">
                  <a:srgbClr val="50D099">
                    <a:alpha val="49000"/>
                  </a:srgbClr>
                </a:gs>
              </a:gsLst>
              <a:lin ang="5400000" scaled="1"/>
              <a:tileRect/>
            </a:gra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6A57A47-85D1-42F6-8A88-C260DF78A995}"/>
              </a:ext>
            </a:extLst>
          </p:cNvPr>
          <p:cNvSpPr txBox="1"/>
          <p:nvPr/>
        </p:nvSpPr>
        <p:spPr>
          <a:xfrm>
            <a:off x="5271532" y="5342857"/>
            <a:ext cx="1648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2021-12-24</a:t>
            </a:r>
            <a:endParaRPr lang="zh-CN" altLang="en-US" sz="16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252B27B7-9513-45AC-AD9E-6988BDCF4416}"/>
              </a:ext>
            </a:extLst>
          </p:cNvPr>
          <p:cNvSpPr/>
          <p:nvPr/>
        </p:nvSpPr>
        <p:spPr>
          <a:xfrm>
            <a:off x="5274431" y="549206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9DC65274-64B3-4D78-9913-ED2A7ACB9AD9}"/>
              </a:ext>
            </a:extLst>
          </p:cNvPr>
          <p:cNvSpPr/>
          <p:nvPr/>
        </p:nvSpPr>
        <p:spPr>
          <a:xfrm>
            <a:off x="6871851" y="549206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9B1312B-3065-432E-BCFC-D70BA0A320A9}"/>
              </a:ext>
            </a:extLst>
          </p:cNvPr>
          <p:cNvSpPr>
            <a:spLocks noChangeAspect="1"/>
          </p:cNvSpPr>
          <p:nvPr/>
        </p:nvSpPr>
        <p:spPr>
          <a:xfrm>
            <a:off x="60323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AA9E588-ABFA-4E6F-8CC7-6C3691ECE101}"/>
              </a:ext>
            </a:extLst>
          </p:cNvPr>
          <p:cNvSpPr>
            <a:spLocks noChangeAspect="1"/>
          </p:cNvSpPr>
          <p:nvPr/>
        </p:nvSpPr>
        <p:spPr>
          <a:xfrm>
            <a:off x="78992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24C52E4C-3A5E-4A14-B0C0-1852BB8888B2}"/>
              </a:ext>
            </a:extLst>
          </p:cNvPr>
          <p:cNvSpPr>
            <a:spLocks noChangeAspect="1"/>
          </p:cNvSpPr>
          <p:nvPr/>
        </p:nvSpPr>
        <p:spPr>
          <a:xfrm>
            <a:off x="97661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A44ED53F-94B3-4AC4-9B77-9575477DDD46}"/>
              </a:ext>
            </a:extLst>
          </p:cNvPr>
          <p:cNvSpPr/>
          <p:nvPr/>
        </p:nvSpPr>
        <p:spPr>
          <a:xfrm>
            <a:off x="-293749" y="6249139"/>
            <a:ext cx="12490130" cy="960417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2640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椭圆 34">
            <a:extLst>
              <a:ext uri="{FF2B5EF4-FFF2-40B4-BE49-F238E27FC236}">
                <a16:creationId xmlns:a16="http://schemas.microsoft.com/office/drawing/2014/main" id="{99B1312B-3065-432E-BCFC-D70BA0A320A9}"/>
              </a:ext>
            </a:extLst>
          </p:cNvPr>
          <p:cNvSpPr>
            <a:spLocks noChangeAspect="1"/>
          </p:cNvSpPr>
          <p:nvPr/>
        </p:nvSpPr>
        <p:spPr>
          <a:xfrm>
            <a:off x="60323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AA9E588-ABFA-4E6F-8CC7-6C3691ECE101}"/>
              </a:ext>
            </a:extLst>
          </p:cNvPr>
          <p:cNvSpPr>
            <a:spLocks noChangeAspect="1"/>
          </p:cNvSpPr>
          <p:nvPr/>
        </p:nvSpPr>
        <p:spPr>
          <a:xfrm>
            <a:off x="78992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24C52E4C-3A5E-4A14-B0C0-1852BB8888B2}"/>
              </a:ext>
            </a:extLst>
          </p:cNvPr>
          <p:cNvSpPr>
            <a:spLocks noChangeAspect="1"/>
          </p:cNvSpPr>
          <p:nvPr/>
        </p:nvSpPr>
        <p:spPr>
          <a:xfrm>
            <a:off x="97661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09E7FEF7-59C0-43CE-935B-E9FDF8AA09F3}"/>
              </a:ext>
            </a:extLst>
          </p:cNvPr>
          <p:cNvSpPr/>
          <p:nvPr/>
        </p:nvSpPr>
        <p:spPr>
          <a:xfrm>
            <a:off x="-149064" y="2479296"/>
            <a:ext cx="12490129" cy="4885676"/>
          </a:xfrm>
          <a:custGeom>
            <a:avLst/>
            <a:gdLst>
              <a:gd name="connsiteX0" fmla="*/ 12490129 w 12490129"/>
              <a:gd name="connsiteY0" fmla="*/ 0 h 4885676"/>
              <a:gd name="connsiteX1" fmla="*/ 12490129 w 12490129"/>
              <a:gd name="connsiteY1" fmla="*/ 4885676 h 4885676"/>
              <a:gd name="connsiteX2" fmla="*/ 0 w 12490129"/>
              <a:gd name="connsiteY2" fmla="*/ 4885676 h 4885676"/>
              <a:gd name="connsiteX3" fmla="*/ 0 w 12490129"/>
              <a:gd name="connsiteY3" fmla="*/ 3012443 h 4885676"/>
              <a:gd name="connsiteX4" fmla="*/ 121816 w 12490129"/>
              <a:gd name="connsiteY4" fmla="*/ 3059483 h 4885676"/>
              <a:gd name="connsiteX5" fmla="*/ 6704510 w 12490129"/>
              <a:gd name="connsiteY5" fmla="*/ 3068892 h 4885676"/>
              <a:gd name="connsiteX6" fmla="*/ 12321280 w 12490129"/>
              <a:gd name="connsiteY6" fmla="*/ 177486 h 488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90129" h="4885676">
                <a:moveTo>
                  <a:pt x="12490129" y="0"/>
                </a:moveTo>
                <a:lnTo>
                  <a:pt x="12490129" y="4885676"/>
                </a:lnTo>
                <a:lnTo>
                  <a:pt x="0" y="4885676"/>
                </a:lnTo>
                <a:lnTo>
                  <a:pt x="0" y="3012443"/>
                </a:lnTo>
                <a:lnTo>
                  <a:pt x="121816" y="3059483"/>
                </a:lnTo>
                <a:cubicBezTo>
                  <a:pt x="1766475" y="3650575"/>
                  <a:pt x="4168870" y="3700128"/>
                  <a:pt x="6704510" y="3068892"/>
                </a:cubicBezTo>
                <a:cubicBezTo>
                  <a:pt x="9106695" y="2470880"/>
                  <a:pt x="11116787" y="1389236"/>
                  <a:pt x="12321280" y="177486"/>
                </a:cubicBez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50D099"/>
            </a:solidFill>
          </a:ln>
          <a:effectLst>
            <a:outerShdw blurRad="419100" sx="101000" sy="101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0FC824E2-0F59-4E0C-A229-1BE9762FC4A5}"/>
              </a:ext>
            </a:extLst>
          </p:cNvPr>
          <p:cNvSpPr/>
          <p:nvPr/>
        </p:nvSpPr>
        <p:spPr>
          <a:xfrm rot="233720">
            <a:off x="-149064" y="2895984"/>
            <a:ext cx="12490129" cy="4885676"/>
          </a:xfrm>
          <a:custGeom>
            <a:avLst/>
            <a:gdLst>
              <a:gd name="connsiteX0" fmla="*/ 12490129 w 12490129"/>
              <a:gd name="connsiteY0" fmla="*/ 0 h 4885676"/>
              <a:gd name="connsiteX1" fmla="*/ 12490129 w 12490129"/>
              <a:gd name="connsiteY1" fmla="*/ 4885676 h 4885676"/>
              <a:gd name="connsiteX2" fmla="*/ 0 w 12490129"/>
              <a:gd name="connsiteY2" fmla="*/ 4885676 h 4885676"/>
              <a:gd name="connsiteX3" fmla="*/ 0 w 12490129"/>
              <a:gd name="connsiteY3" fmla="*/ 3012443 h 4885676"/>
              <a:gd name="connsiteX4" fmla="*/ 121816 w 12490129"/>
              <a:gd name="connsiteY4" fmla="*/ 3059483 h 4885676"/>
              <a:gd name="connsiteX5" fmla="*/ 6704510 w 12490129"/>
              <a:gd name="connsiteY5" fmla="*/ 3068892 h 4885676"/>
              <a:gd name="connsiteX6" fmla="*/ 12321280 w 12490129"/>
              <a:gd name="connsiteY6" fmla="*/ 177486 h 488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90129" h="4885676">
                <a:moveTo>
                  <a:pt x="12490129" y="0"/>
                </a:moveTo>
                <a:lnTo>
                  <a:pt x="12490129" y="4885676"/>
                </a:lnTo>
                <a:lnTo>
                  <a:pt x="0" y="4885676"/>
                </a:lnTo>
                <a:lnTo>
                  <a:pt x="0" y="3012443"/>
                </a:lnTo>
                <a:lnTo>
                  <a:pt x="121816" y="3059483"/>
                </a:lnTo>
                <a:cubicBezTo>
                  <a:pt x="1766475" y="3650575"/>
                  <a:pt x="4168870" y="3700128"/>
                  <a:pt x="6704510" y="3068892"/>
                </a:cubicBezTo>
                <a:cubicBezTo>
                  <a:pt x="9106695" y="2470880"/>
                  <a:pt x="11116787" y="1389236"/>
                  <a:pt x="12321280" y="177486"/>
                </a:cubicBez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50D099"/>
            </a:solidFill>
          </a:ln>
          <a:effectLst>
            <a:outerShdw blurRad="419100" sx="101000" sy="101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DA5E7097-7766-497F-B8B7-201A0361080C}"/>
              </a:ext>
            </a:extLst>
          </p:cNvPr>
          <p:cNvSpPr/>
          <p:nvPr/>
        </p:nvSpPr>
        <p:spPr>
          <a:xfrm rot="474185">
            <a:off x="-149064" y="3312856"/>
            <a:ext cx="12490129" cy="4885676"/>
          </a:xfrm>
          <a:custGeom>
            <a:avLst/>
            <a:gdLst>
              <a:gd name="connsiteX0" fmla="*/ 12490129 w 12490129"/>
              <a:gd name="connsiteY0" fmla="*/ 0 h 4885676"/>
              <a:gd name="connsiteX1" fmla="*/ 12490129 w 12490129"/>
              <a:gd name="connsiteY1" fmla="*/ 4885676 h 4885676"/>
              <a:gd name="connsiteX2" fmla="*/ 0 w 12490129"/>
              <a:gd name="connsiteY2" fmla="*/ 4885676 h 4885676"/>
              <a:gd name="connsiteX3" fmla="*/ 0 w 12490129"/>
              <a:gd name="connsiteY3" fmla="*/ 3012443 h 4885676"/>
              <a:gd name="connsiteX4" fmla="*/ 121816 w 12490129"/>
              <a:gd name="connsiteY4" fmla="*/ 3059483 h 4885676"/>
              <a:gd name="connsiteX5" fmla="*/ 6704510 w 12490129"/>
              <a:gd name="connsiteY5" fmla="*/ 3068892 h 4885676"/>
              <a:gd name="connsiteX6" fmla="*/ 12321280 w 12490129"/>
              <a:gd name="connsiteY6" fmla="*/ 177486 h 488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90129" h="4885676">
                <a:moveTo>
                  <a:pt x="12490129" y="0"/>
                </a:moveTo>
                <a:lnTo>
                  <a:pt x="12490129" y="4885676"/>
                </a:lnTo>
                <a:lnTo>
                  <a:pt x="0" y="4885676"/>
                </a:lnTo>
                <a:lnTo>
                  <a:pt x="0" y="3012443"/>
                </a:lnTo>
                <a:lnTo>
                  <a:pt x="121816" y="3059483"/>
                </a:lnTo>
                <a:cubicBezTo>
                  <a:pt x="1766475" y="3650575"/>
                  <a:pt x="4168870" y="3700128"/>
                  <a:pt x="6704510" y="3068892"/>
                </a:cubicBezTo>
                <a:cubicBezTo>
                  <a:pt x="9106695" y="2470880"/>
                  <a:pt x="11116787" y="1389236"/>
                  <a:pt x="12321280" y="177486"/>
                </a:cubicBez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50D099"/>
            </a:solidFill>
          </a:ln>
          <a:effectLst>
            <a:outerShdw blurRad="419100" sx="101000" sy="101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E435876-D675-4F0C-9607-6D25557DEA82}"/>
              </a:ext>
            </a:extLst>
          </p:cNvPr>
          <p:cNvGrpSpPr/>
          <p:nvPr/>
        </p:nvGrpSpPr>
        <p:grpSpPr>
          <a:xfrm>
            <a:off x="1343376" y="2453591"/>
            <a:ext cx="3189535" cy="1015663"/>
            <a:chOff x="205456" y="2180709"/>
            <a:chExt cx="3189535" cy="1015663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9C8ADE1E-FE20-4C12-A1CE-84204558C8BF}"/>
                </a:ext>
              </a:extLst>
            </p:cNvPr>
            <p:cNvSpPr txBox="1"/>
            <p:nvPr/>
          </p:nvSpPr>
          <p:spPr>
            <a:xfrm>
              <a:off x="1375593" y="2761247"/>
              <a:ext cx="1744311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05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Project Overview</a:t>
              </a:r>
              <a:endParaRPr lang="zh-CN" altLang="en-US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1782C4D7-7275-4381-862D-6195FA8656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961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BB47CF5C-911D-4DD8-921B-97DB1A461D66}"/>
                </a:ext>
              </a:extLst>
            </p:cNvPr>
            <p:cNvSpPr txBox="1"/>
            <p:nvPr/>
          </p:nvSpPr>
          <p:spPr>
            <a:xfrm>
              <a:off x="1341196" y="2297677"/>
              <a:ext cx="16489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项目介绍</a:t>
              </a: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8F35953B-9CDB-4069-81B3-551CEEA0D2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630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6C569399-9E0C-4173-9154-FA3837431C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2299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218191E8-FF4C-4B0C-BB79-BD19A24CD097}"/>
                </a:ext>
              </a:extLst>
            </p:cNvPr>
            <p:cNvSpPr txBox="1"/>
            <p:nvPr/>
          </p:nvSpPr>
          <p:spPr>
            <a:xfrm>
              <a:off x="205456" y="2180709"/>
              <a:ext cx="1744311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600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01</a:t>
              </a:r>
              <a:endParaRPr lang="zh-CN" altLang="en-US" sz="600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97C76C9C-1CF5-427C-88FB-788D50BF693C}"/>
              </a:ext>
            </a:extLst>
          </p:cNvPr>
          <p:cNvGrpSpPr/>
          <p:nvPr/>
        </p:nvGrpSpPr>
        <p:grpSpPr>
          <a:xfrm>
            <a:off x="5590256" y="2453591"/>
            <a:ext cx="3189535" cy="1015663"/>
            <a:chOff x="205456" y="2180709"/>
            <a:chExt cx="3189535" cy="1015663"/>
          </a:xfrm>
        </p:grpSpPr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17793203-5D45-4135-BF75-5F9031DF6A82}"/>
                </a:ext>
              </a:extLst>
            </p:cNvPr>
            <p:cNvSpPr txBox="1"/>
            <p:nvPr/>
          </p:nvSpPr>
          <p:spPr>
            <a:xfrm>
              <a:off x="1375593" y="2761247"/>
              <a:ext cx="1744311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05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Development Summary</a:t>
              </a:r>
              <a:endParaRPr lang="zh-CN" altLang="en-US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8113927A-B635-49E6-9A5C-DA2E00B7C3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961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2E060262-90CE-4B93-A96B-01D768DDF008}"/>
                </a:ext>
              </a:extLst>
            </p:cNvPr>
            <p:cNvSpPr txBox="1"/>
            <p:nvPr/>
          </p:nvSpPr>
          <p:spPr>
            <a:xfrm>
              <a:off x="1341196" y="2297677"/>
              <a:ext cx="16489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项目进展</a:t>
              </a: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293EFF4A-B435-481C-85A8-1EE434DDCA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630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6534F885-A40A-4600-B08F-998D63A963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2299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695DAED3-9289-449F-A074-AB6943D91935}"/>
                </a:ext>
              </a:extLst>
            </p:cNvPr>
            <p:cNvSpPr txBox="1"/>
            <p:nvPr/>
          </p:nvSpPr>
          <p:spPr>
            <a:xfrm>
              <a:off x="205456" y="2180709"/>
              <a:ext cx="1744311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600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02</a:t>
              </a:r>
              <a:endParaRPr lang="zh-CN" altLang="en-US" sz="600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CEF871D7-5DD4-4A92-BA61-4A983872B43A}"/>
              </a:ext>
            </a:extLst>
          </p:cNvPr>
          <p:cNvGrpSpPr/>
          <p:nvPr/>
        </p:nvGrpSpPr>
        <p:grpSpPr>
          <a:xfrm>
            <a:off x="1343376" y="3906471"/>
            <a:ext cx="3189535" cy="1015663"/>
            <a:chOff x="205456" y="2180709"/>
            <a:chExt cx="3189535" cy="1015663"/>
          </a:xfrm>
        </p:grpSpPr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B4332B22-11BB-464A-A537-6E5A9165CFE3}"/>
                </a:ext>
              </a:extLst>
            </p:cNvPr>
            <p:cNvSpPr txBox="1"/>
            <p:nvPr/>
          </p:nvSpPr>
          <p:spPr>
            <a:xfrm>
              <a:off x="1375593" y="2761247"/>
              <a:ext cx="1744311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05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Problems Currently</a:t>
              </a:r>
              <a:endParaRPr lang="zh-CN" altLang="en-US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8F645ECE-5EDB-42F6-BC74-945CC14206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961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1E7CC2A1-BBB3-4825-BF6F-5C4092853760}"/>
                </a:ext>
              </a:extLst>
            </p:cNvPr>
            <p:cNvSpPr txBox="1"/>
            <p:nvPr/>
          </p:nvSpPr>
          <p:spPr>
            <a:xfrm>
              <a:off x="1341196" y="2297677"/>
              <a:ext cx="16489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存在问题</a:t>
              </a: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B7EF2179-E884-4AC7-B633-59B82CF33A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630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360F1587-FF3D-4A5A-A889-EDC0116FDC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2299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05A4BF9-F431-434B-AF73-F2D02D43B98C}"/>
                </a:ext>
              </a:extLst>
            </p:cNvPr>
            <p:cNvSpPr txBox="1"/>
            <p:nvPr/>
          </p:nvSpPr>
          <p:spPr>
            <a:xfrm>
              <a:off x="205456" y="2180709"/>
              <a:ext cx="1744311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600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03</a:t>
              </a:r>
              <a:endParaRPr lang="zh-CN" altLang="en-US" sz="600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F601C2D9-2F7F-4CDC-BB0A-7EB338607952}"/>
              </a:ext>
            </a:extLst>
          </p:cNvPr>
          <p:cNvGrpSpPr/>
          <p:nvPr/>
        </p:nvGrpSpPr>
        <p:grpSpPr>
          <a:xfrm>
            <a:off x="5590256" y="3906471"/>
            <a:ext cx="3189535" cy="1015663"/>
            <a:chOff x="205456" y="2180709"/>
            <a:chExt cx="3189535" cy="1015663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2E562578-4CDA-4DD3-93F6-CFBC54C6AA5E}"/>
                </a:ext>
              </a:extLst>
            </p:cNvPr>
            <p:cNvSpPr txBox="1"/>
            <p:nvPr/>
          </p:nvSpPr>
          <p:spPr>
            <a:xfrm>
              <a:off x="1375593" y="2761247"/>
              <a:ext cx="1744311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05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Future Outlook</a:t>
              </a:r>
              <a:endParaRPr lang="zh-CN" altLang="en-US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2E8C6D0C-9B86-464B-BF82-D5347C83DE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961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62CF3470-47AC-45ED-BCF6-DAFB41106116}"/>
                </a:ext>
              </a:extLst>
            </p:cNvPr>
            <p:cNvSpPr txBox="1"/>
            <p:nvPr/>
          </p:nvSpPr>
          <p:spPr>
            <a:xfrm>
              <a:off x="1341196" y="2297677"/>
              <a:ext cx="16489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一些展望</a:t>
              </a: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2E057C8B-39BF-4F91-9F8E-60E2DBDF9C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630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F5CBD795-800C-416D-B00D-A0057D5873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2299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6F3ED91E-0B50-4795-9E12-E465B9C9F28C}"/>
                </a:ext>
              </a:extLst>
            </p:cNvPr>
            <p:cNvSpPr txBox="1"/>
            <p:nvPr/>
          </p:nvSpPr>
          <p:spPr>
            <a:xfrm>
              <a:off x="205456" y="2180709"/>
              <a:ext cx="1744311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600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04</a:t>
              </a:r>
              <a:endParaRPr lang="zh-CN" altLang="en-US" sz="600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0CB92CA6-F9BF-4C54-A282-5BC6A30A8529}"/>
              </a:ext>
            </a:extLst>
          </p:cNvPr>
          <p:cNvGrpSpPr/>
          <p:nvPr/>
        </p:nvGrpSpPr>
        <p:grpSpPr>
          <a:xfrm>
            <a:off x="866180" y="1155739"/>
            <a:ext cx="3902362" cy="923330"/>
            <a:chOff x="1657880" y="2084260"/>
            <a:chExt cx="3051830" cy="923330"/>
          </a:xfrm>
        </p:grpSpPr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EB71B71E-CDEC-483D-8CE5-07EAFDA4EBC1}"/>
                </a:ext>
              </a:extLst>
            </p:cNvPr>
            <p:cNvSpPr txBox="1"/>
            <p:nvPr/>
          </p:nvSpPr>
          <p:spPr>
            <a:xfrm>
              <a:off x="2860226" y="2581309"/>
              <a:ext cx="184948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dirty="0">
                  <a:ln w="3175">
                    <a:solidFill>
                      <a:srgbClr val="89DFBA">
                        <a:alpha val="55000"/>
                      </a:srgb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Contents</a:t>
              </a: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AEC7C34F-D45C-434E-9CC8-B77B3EB1B3A8}"/>
                </a:ext>
              </a:extLst>
            </p:cNvPr>
            <p:cNvSpPr txBox="1"/>
            <p:nvPr/>
          </p:nvSpPr>
          <p:spPr>
            <a:xfrm>
              <a:off x="1657880" y="2084260"/>
              <a:ext cx="164893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目录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8958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468769AA-B03E-43C2-9B15-4F25E319F863}"/>
              </a:ext>
            </a:extLst>
          </p:cNvPr>
          <p:cNvSpPr/>
          <p:nvPr/>
        </p:nvSpPr>
        <p:spPr>
          <a:xfrm>
            <a:off x="-293749" y="5681081"/>
            <a:ext cx="12490130" cy="1831476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8B625AF-9D13-4E40-9225-BA7BA988D075}"/>
              </a:ext>
            </a:extLst>
          </p:cNvPr>
          <p:cNvGrpSpPr/>
          <p:nvPr/>
        </p:nvGrpSpPr>
        <p:grpSpPr>
          <a:xfrm>
            <a:off x="2021840" y="609709"/>
            <a:ext cx="7620000" cy="5638582"/>
            <a:chOff x="1696720" y="259080"/>
            <a:chExt cx="7091680" cy="5247640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E4CF19B1-593E-4CBD-BD9F-873B31DC72FB}"/>
                </a:ext>
              </a:extLst>
            </p:cNvPr>
            <p:cNvSpPr/>
            <p:nvPr/>
          </p:nvSpPr>
          <p:spPr>
            <a:xfrm>
              <a:off x="3566160" y="447040"/>
              <a:ext cx="4572000" cy="45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9FFC654B-F3A3-4C7B-83CA-4FE433FCBAB4}"/>
                </a:ext>
              </a:extLst>
            </p:cNvPr>
            <p:cNvSpPr/>
            <p:nvPr/>
          </p:nvSpPr>
          <p:spPr>
            <a:xfrm>
              <a:off x="5496560" y="2214880"/>
              <a:ext cx="3291840" cy="32918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D0850EFB-6462-4FC6-93FE-DA676A80BF37}"/>
                </a:ext>
              </a:extLst>
            </p:cNvPr>
            <p:cNvSpPr/>
            <p:nvPr/>
          </p:nvSpPr>
          <p:spPr>
            <a:xfrm>
              <a:off x="2489200" y="167005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1701E1B-6132-4C3D-9CFF-062178730888}"/>
                </a:ext>
              </a:extLst>
            </p:cNvPr>
            <p:cNvSpPr/>
            <p:nvPr/>
          </p:nvSpPr>
          <p:spPr>
            <a:xfrm>
              <a:off x="5618480" y="25908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DC4CB07-D9D1-4F84-B72B-5239BBE8843A}"/>
                </a:ext>
              </a:extLst>
            </p:cNvPr>
            <p:cNvSpPr/>
            <p:nvPr/>
          </p:nvSpPr>
          <p:spPr>
            <a:xfrm>
              <a:off x="1696720" y="892810"/>
              <a:ext cx="2377440" cy="23774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927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椭圆 34">
            <a:extLst>
              <a:ext uri="{FF2B5EF4-FFF2-40B4-BE49-F238E27FC236}">
                <a16:creationId xmlns:a16="http://schemas.microsoft.com/office/drawing/2014/main" id="{99B1312B-3065-432E-BCFC-D70BA0A320A9}"/>
              </a:ext>
            </a:extLst>
          </p:cNvPr>
          <p:cNvSpPr>
            <a:spLocks noChangeAspect="1"/>
          </p:cNvSpPr>
          <p:nvPr/>
        </p:nvSpPr>
        <p:spPr>
          <a:xfrm>
            <a:off x="60323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AA9E588-ABFA-4E6F-8CC7-6C3691ECE101}"/>
              </a:ext>
            </a:extLst>
          </p:cNvPr>
          <p:cNvSpPr>
            <a:spLocks noChangeAspect="1"/>
          </p:cNvSpPr>
          <p:nvPr/>
        </p:nvSpPr>
        <p:spPr>
          <a:xfrm>
            <a:off x="78992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24C52E4C-3A5E-4A14-B0C0-1852BB8888B2}"/>
              </a:ext>
            </a:extLst>
          </p:cNvPr>
          <p:cNvSpPr>
            <a:spLocks noChangeAspect="1"/>
          </p:cNvSpPr>
          <p:nvPr/>
        </p:nvSpPr>
        <p:spPr>
          <a:xfrm>
            <a:off x="97661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A44ED53F-94B3-4AC4-9B77-9575477DDD46}"/>
              </a:ext>
            </a:extLst>
          </p:cNvPr>
          <p:cNvSpPr/>
          <p:nvPr/>
        </p:nvSpPr>
        <p:spPr>
          <a:xfrm>
            <a:off x="-293749" y="6249139"/>
            <a:ext cx="12490130" cy="960417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44F2484-A0C1-484B-86DB-71BC53037AE1}"/>
              </a:ext>
            </a:extLst>
          </p:cNvPr>
          <p:cNvGrpSpPr/>
          <p:nvPr/>
        </p:nvGrpSpPr>
        <p:grpSpPr>
          <a:xfrm>
            <a:off x="1310640" y="1507764"/>
            <a:ext cx="9570720" cy="3648458"/>
            <a:chOff x="1310640" y="1668661"/>
            <a:chExt cx="9570720" cy="3648458"/>
          </a:xfrm>
        </p:grpSpPr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DDB391FE-1FB8-4C4E-A882-BCAF04FB4351}"/>
                </a:ext>
              </a:extLst>
            </p:cNvPr>
            <p:cNvSpPr/>
            <p:nvPr/>
          </p:nvSpPr>
          <p:spPr>
            <a:xfrm rot="18241543">
              <a:off x="5934172" y="1809017"/>
              <a:ext cx="1287356" cy="1905811"/>
            </a:xfrm>
            <a:custGeom>
              <a:avLst/>
              <a:gdLst>
                <a:gd name="connsiteX0" fmla="*/ 193500 w 741845"/>
                <a:gd name="connsiteY0" fmla="*/ 1045 h 1388142"/>
                <a:gd name="connsiteX1" fmla="*/ 671171 w 741845"/>
                <a:gd name="connsiteY1" fmla="*/ 287648 h 1388142"/>
                <a:gd name="connsiteX2" fmla="*/ 712115 w 741845"/>
                <a:gd name="connsiteY2" fmla="*/ 1283935 h 1388142"/>
                <a:gd name="connsiteX3" fmla="*/ 405040 w 741845"/>
                <a:gd name="connsiteY3" fmla="*/ 1345350 h 1388142"/>
                <a:gd name="connsiteX4" fmla="*/ 118437 w 741845"/>
                <a:gd name="connsiteY4" fmla="*/ 1174753 h 1388142"/>
                <a:gd name="connsiteX5" fmla="*/ 302682 w 741845"/>
                <a:gd name="connsiteY5" fmla="*/ 581075 h 1388142"/>
                <a:gd name="connsiteX6" fmla="*/ 2431 w 741845"/>
                <a:gd name="connsiteY6" fmla="*/ 205762 h 1388142"/>
                <a:gd name="connsiteX7" fmla="*/ 193500 w 741845"/>
                <a:gd name="connsiteY7" fmla="*/ 1045 h 1388142"/>
                <a:gd name="connsiteX0" fmla="*/ 194034 w 837471"/>
                <a:gd name="connsiteY0" fmla="*/ 1920 h 1386797"/>
                <a:gd name="connsiteX1" fmla="*/ 806214 w 837471"/>
                <a:gd name="connsiteY1" fmla="*/ 321653 h 1386797"/>
                <a:gd name="connsiteX2" fmla="*/ 712649 w 837471"/>
                <a:gd name="connsiteY2" fmla="*/ 1284810 h 1386797"/>
                <a:gd name="connsiteX3" fmla="*/ 405574 w 837471"/>
                <a:gd name="connsiteY3" fmla="*/ 1346225 h 1386797"/>
                <a:gd name="connsiteX4" fmla="*/ 118971 w 837471"/>
                <a:gd name="connsiteY4" fmla="*/ 1175628 h 1386797"/>
                <a:gd name="connsiteX5" fmla="*/ 303216 w 837471"/>
                <a:gd name="connsiteY5" fmla="*/ 581950 h 1386797"/>
                <a:gd name="connsiteX6" fmla="*/ 2965 w 837471"/>
                <a:gd name="connsiteY6" fmla="*/ 206637 h 1386797"/>
                <a:gd name="connsiteX7" fmla="*/ 194034 w 837471"/>
                <a:gd name="connsiteY7" fmla="*/ 1920 h 1386797"/>
                <a:gd name="connsiteX0" fmla="*/ 193973 w 826192"/>
                <a:gd name="connsiteY0" fmla="*/ 4265 h 1384651"/>
                <a:gd name="connsiteX1" fmla="*/ 792984 w 826192"/>
                <a:gd name="connsiteY1" fmla="*/ 391912 h 1384651"/>
                <a:gd name="connsiteX2" fmla="*/ 712588 w 826192"/>
                <a:gd name="connsiteY2" fmla="*/ 1287155 h 1384651"/>
                <a:gd name="connsiteX3" fmla="*/ 405513 w 826192"/>
                <a:gd name="connsiteY3" fmla="*/ 1348570 h 1384651"/>
                <a:gd name="connsiteX4" fmla="*/ 118910 w 826192"/>
                <a:gd name="connsiteY4" fmla="*/ 1177973 h 1384651"/>
                <a:gd name="connsiteX5" fmla="*/ 303155 w 826192"/>
                <a:gd name="connsiteY5" fmla="*/ 584295 h 1384651"/>
                <a:gd name="connsiteX6" fmla="*/ 2904 w 826192"/>
                <a:gd name="connsiteY6" fmla="*/ 208982 h 1384651"/>
                <a:gd name="connsiteX7" fmla="*/ 193973 w 826192"/>
                <a:gd name="connsiteY7" fmla="*/ 4265 h 1384651"/>
                <a:gd name="connsiteX0" fmla="*/ 193973 w 823174"/>
                <a:gd name="connsiteY0" fmla="*/ 4265 h 1369809"/>
                <a:gd name="connsiteX1" fmla="*/ 792984 w 823174"/>
                <a:gd name="connsiteY1" fmla="*/ 391912 h 1369809"/>
                <a:gd name="connsiteX2" fmla="*/ 700218 w 823174"/>
                <a:gd name="connsiteY2" fmla="*/ 1260094 h 1369809"/>
                <a:gd name="connsiteX3" fmla="*/ 405513 w 823174"/>
                <a:gd name="connsiteY3" fmla="*/ 1348570 h 1369809"/>
                <a:gd name="connsiteX4" fmla="*/ 118910 w 823174"/>
                <a:gd name="connsiteY4" fmla="*/ 1177973 h 1369809"/>
                <a:gd name="connsiteX5" fmla="*/ 303155 w 823174"/>
                <a:gd name="connsiteY5" fmla="*/ 584295 h 1369809"/>
                <a:gd name="connsiteX6" fmla="*/ 2904 w 823174"/>
                <a:gd name="connsiteY6" fmla="*/ 208982 h 1369809"/>
                <a:gd name="connsiteX7" fmla="*/ 193973 w 823174"/>
                <a:gd name="connsiteY7" fmla="*/ 4265 h 1369809"/>
                <a:gd name="connsiteX0" fmla="*/ 291431 w 920632"/>
                <a:gd name="connsiteY0" fmla="*/ 557 h 1366101"/>
                <a:gd name="connsiteX1" fmla="*/ 890442 w 920632"/>
                <a:gd name="connsiteY1" fmla="*/ 388204 h 1366101"/>
                <a:gd name="connsiteX2" fmla="*/ 797676 w 920632"/>
                <a:gd name="connsiteY2" fmla="*/ 1256386 h 1366101"/>
                <a:gd name="connsiteX3" fmla="*/ 502971 w 920632"/>
                <a:gd name="connsiteY3" fmla="*/ 1344862 h 1366101"/>
                <a:gd name="connsiteX4" fmla="*/ 216368 w 920632"/>
                <a:gd name="connsiteY4" fmla="*/ 1174265 h 1366101"/>
                <a:gd name="connsiteX5" fmla="*/ 400613 w 920632"/>
                <a:gd name="connsiteY5" fmla="*/ 580587 h 1366101"/>
                <a:gd name="connsiteX6" fmla="*/ 1585 w 920632"/>
                <a:gd name="connsiteY6" fmla="*/ 308872 h 1366101"/>
                <a:gd name="connsiteX7" fmla="*/ 291431 w 920632"/>
                <a:gd name="connsiteY7" fmla="*/ 557 h 1366101"/>
                <a:gd name="connsiteX0" fmla="*/ 293626 w 922827"/>
                <a:gd name="connsiteY0" fmla="*/ 617 h 1366161"/>
                <a:gd name="connsiteX1" fmla="*/ 892637 w 922827"/>
                <a:gd name="connsiteY1" fmla="*/ 388264 h 1366161"/>
                <a:gd name="connsiteX2" fmla="*/ 799871 w 922827"/>
                <a:gd name="connsiteY2" fmla="*/ 1256446 h 1366161"/>
                <a:gd name="connsiteX3" fmla="*/ 505166 w 922827"/>
                <a:gd name="connsiteY3" fmla="*/ 1344922 h 1366161"/>
                <a:gd name="connsiteX4" fmla="*/ 218563 w 922827"/>
                <a:gd name="connsiteY4" fmla="*/ 1174325 h 1366161"/>
                <a:gd name="connsiteX5" fmla="*/ 483593 w 922827"/>
                <a:gd name="connsiteY5" fmla="*/ 715918 h 1366161"/>
                <a:gd name="connsiteX6" fmla="*/ 3780 w 922827"/>
                <a:gd name="connsiteY6" fmla="*/ 308932 h 1366161"/>
                <a:gd name="connsiteX7" fmla="*/ 293626 w 922827"/>
                <a:gd name="connsiteY7" fmla="*/ 617 h 136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27" h="1366161">
                  <a:moveTo>
                    <a:pt x="293626" y="617"/>
                  </a:moveTo>
                  <a:cubicBezTo>
                    <a:pt x="441769" y="13839"/>
                    <a:pt x="808263" y="178959"/>
                    <a:pt x="892637" y="388264"/>
                  </a:cubicBezTo>
                  <a:cubicBezTo>
                    <a:pt x="977011" y="597569"/>
                    <a:pt x="864450" y="1097003"/>
                    <a:pt x="799871" y="1256446"/>
                  </a:cubicBezTo>
                  <a:cubicBezTo>
                    <a:pt x="735293" y="1415889"/>
                    <a:pt x="602051" y="1358609"/>
                    <a:pt x="505166" y="1344922"/>
                  </a:cubicBezTo>
                  <a:cubicBezTo>
                    <a:pt x="408281" y="1331235"/>
                    <a:pt x="222158" y="1279159"/>
                    <a:pt x="218563" y="1174325"/>
                  </a:cubicBezTo>
                  <a:cubicBezTo>
                    <a:pt x="214968" y="1069491"/>
                    <a:pt x="502927" y="877416"/>
                    <a:pt x="483593" y="715918"/>
                  </a:cubicBezTo>
                  <a:cubicBezTo>
                    <a:pt x="464259" y="554420"/>
                    <a:pt x="35441" y="428149"/>
                    <a:pt x="3780" y="308932"/>
                  </a:cubicBezTo>
                  <a:cubicBezTo>
                    <a:pt x="-27881" y="189715"/>
                    <a:pt x="145483" y="-12605"/>
                    <a:pt x="293626" y="617"/>
                  </a:cubicBez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B25177C-A39E-44D7-B228-771AE6FD962E}"/>
                </a:ext>
              </a:extLst>
            </p:cNvPr>
            <p:cNvSpPr/>
            <p:nvPr/>
          </p:nvSpPr>
          <p:spPr>
            <a:xfrm flipV="1">
              <a:off x="2997200" y="4308193"/>
              <a:ext cx="6197600" cy="1008926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CC047EC-EB1F-4E4B-870A-27101A56F108}"/>
                </a:ext>
              </a:extLst>
            </p:cNvPr>
            <p:cNvSpPr txBox="1"/>
            <p:nvPr/>
          </p:nvSpPr>
          <p:spPr>
            <a:xfrm>
              <a:off x="1310640" y="1699932"/>
              <a:ext cx="9570720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600" dirty="0">
                  <a:ln>
                    <a:gradFill flip="none" rotWithShape="1">
                      <a:gsLst>
                        <a:gs pos="0">
                          <a:schemeClr val="bg1"/>
                        </a:gs>
                        <a:gs pos="83000">
                          <a:schemeClr val="bg1">
                            <a:alpha val="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01</a:t>
              </a:r>
              <a:endParaRPr lang="zh-CN" altLang="en-US" sz="16600" dirty="0">
                <a:ln>
                  <a:gradFill flip="none" rotWithShape="1">
                    <a:gsLst>
                      <a:gs pos="0">
                        <a:schemeClr val="bg1"/>
                      </a:gs>
                      <a:gs pos="83000">
                        <a:schemeClr val="bg1">
                          <a:alpha val="0"/>
                        </a:schemeClr>
                      </a:gs>
                    </a:gsLst>
                    <a:lin ang="5400000" scaled="1"/>
                    <a:tileRect/>
                  </a:gra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C0FD11F9-D3D8-415F-AFFE-6D4A2A2E9F82}"/>
                </a:ext>
              </a:extLst>
            </p:cNvPr>
            <p:cNvSpPr/>
            <p:nvPr/>
          </p:nvSpPr>
          <p:spPr>
            <a:xfrm rot="14515522" flipH="1" flipV="1">
              <a:off x="7467107" y="3794201"/>
              <a:ext cx="1196021" cy="1649274"/>
            </a:xfrm>
            <a:custGeom>
              <a:avLst/>
              <a:gdLst>
                <a:gd name="connsiteX0" fmla="*/ 193500 w 741845"/>
                <a:gd name="connsiteY0" fmla="*/ 1045 h 1388142"/>
                <a:gd name="connsiteX1" fmla="*/ 671171 w 741845"/>
                <a:gd name="connsiteY1" fmla="*/ 287648 h 1388142"/>
                <a:gd name="connsiteX2" fmla="*/ 712115 w 741845"/>
                <a:gd name="connsiteY2" fmla="*/ 1283935 h 1388142"/>
                <a:gd name="connsiteX3" fmla="*/ 405040 w 741845"/>
                <a:gd name="connsiteY3" fmla="*/ 1345350 h 1388142"/>
                <a:gd name="connsiteX4" fmla="*/ 118437 w 741845"/>
                <a:gd name="connsiteY4" fmla="*/ 1174753 h 1388142"/>
                <a:gd name="connsiteX5" fmla="*/ 302682 w 741845"/>
                <a:gd name="connsiteY5" fmla="*/ 581075 h 1388142"/>
                <a:gd name="connsiteX6" fmla="*/ 2431 w 741845"/>
                <a:gd name="connsiteY6" fmla="*/ 205762 h 1388142"/>
                <a:gd name="connsiteX7" fmla="*/ 193500 w 741845"/>
                <a:gd name="connsiteY7" fmla="*/ 1045 h 1388142"/>
                <a:gd name="connsiteX0" fmla="*/ 194034 w 837471"/>
                <a:gd name="connsiteY0" fmla="*/ 1920 h 1386797"/>
                <a:gd name="connsiteX1" fmla="*/ 806214 w 837471"/>
                <a:gd name="connsiteY1" fmla="*/ 321653 h 1386797"/>
                <a:gd name="connsiteX2" fmla="*/ 712649 w 837471"/>
                <a:gd name="connsiteY2" fmla="*/ 1284810 h 1386797"/>
                <a:gd name="connsiteX3" fmla="*/ 405574 w 837471"/>
                <a:gd name="connsiteY3" fmla="*/ 1346225 h 1386797"/>
                <a:gd name="connsiteX4" fmla="*/ 118971 w 837471"/>
                <a:gd name="connsiteY4" fmla="*/ 1175628 h 1386797"/>
                <a:gd name="connsiteX5" fmla="*/ 303216 w 837471"/>
                <a:gd name="connsiteY5" fmla="*/ 581950 h 1386797"/>
                <a:gd name="connsiteX6" fmla="*/ 2965 w 837471"/>
                <a:gd name="connsiteY6" fmla="*/ 206637 h 1386797"/>
                <a:gd name="connsiteX7" fmla="*/ 194034 w 837471"/>
                <a:gd name="connsiteY7" fmla="*/ 1920 h 1386797"/>
                <a:gd name="connsiteX0" fmla="*/ 193973 w 826192"/>
                <a:gd name="connsiteY0" fmla="*/ 4265 h 1384651"/>
                <a:gd name="connsiteX1" fmla="*/ 792984 w 826192"/>
                <a:gd name="connsiteY1" fmla="*/ 391912 h 1384651"/>
                <a:gd name="connsiteX2" fmla="*/ 712588 w 826192"/>
                <a:gd name="connsiteY2" fmla="*/ 1287155 h 1384651"/>
                <a:gd name="connsiteX3" fmla="*/ 405513 w 826192"/>
                <a:gd name="connsiteY3" fmla="*/ 1348570 h 1384651"/>
                <a:gd name="connsiteX4" fmla="*/ 118910 w 826192"/>
                <a:gd name="connsiteY4" fmla="*/ 1177973 h 1384651"/>
                <a:gd name="connsiteX5" fmla="*/ 303155 w 826192"/>
                <a:gd name="connsiteY5" fmla="*/ 584295 h 1384651"/>
                <a:gd name="connsiteX6" fmla="*/ 2904 w 826192"/>
                <a:gd name="connsiteY6" fmla="*/ 208982 h 1384651"/>
                <a:gd name="connsiteX7" fmla="*/ 193973 w 826192"/>
                <a:gd name="connsiteY7" fmla="*/ 4265 h 1384651"/>
                <a:gd name="connsiteX0" fmla="*/ 193973 w 823174"/>
                <a:gd name="connsiteY0" fmla="*/ 4265 h 1369809"/>
                <a:gd name="connsiteX1" fmla="*/ 792984 w 823174"/>
                <a:gd name="connsiteY1" fmla="*/ 391912 h 1369809"/>
                <a:gd name="connsiteX2" fmla="*/ 700218 w 823174"/>
                <a:gd name="connsiteY2" fmla="*/ 1260094 h 1369809"/>
                <a:gd name="connsiteX3" fmla="*/ 405513 w 823174"/>
                <a:gd name="connsiteY3" fmla="*/ 1348570 h 1369809"/>
                <a:gd name="connsiteX4" fmla="*/ 118910 w 823174"/>
                <a:gd name="connsiteY4" fmla="*/ 1177973 h 1369809"/>
                <a:gd name="connsiteX5" fmla="*/ 303155 w 823174"/>
                <a:gd name="connsiteY5" fmla="*/ 584295 h 1369809"/>
                <a:gd name="connsiteX6" fmla="*/ 2904 w 823174"/>
                <a:gd name="connsiteY6" fmla="*/ 208982 h 1369809"/>
                <a:gd name="connsiteX7" fmla="*/ 193973 w 823174"/>
                <a:gd name="connsiteY7" fmla="*/ 4265 h 1369809"/>
                <a:gd name="connsiteX0" fmla="*/ 291431 w 920632"/>
                <a:gd name="connsiteY0" fmla="*/ 557 h 1366101"/>
                <a:gd name="connsiteX1" fmla="*/ 890442 w 920632"/>
                <a:gd name="connsiteY1" fmla="*/ 388204 h 1366101"/>
                <a:gd name="connsiteX2" fmla="*/ 797676 w 920632"/>
                <a:gd name="connsiteY2" fmla="*/ 1256386 h 1366101"/>
                <a:gd name="connsiteX3" fmla="*/ 502971 w 920632"/>
                <a:gd name="connsiteY3" fmla="*/ 1344862 h 1366101"/>
                <a:gd name="connsiteX4" fmla="*/ 216368 w 920632"/>
                <a:gd name="connsiteY4" fmla="*/ 1174265 h 1366101"/>
                <a:gd name="connsiteX5" fmla="*/ 400613 w 920632"/>
                <a:gd name="connsiteY5" fmla="*/ 580587 h 1366101"/>
                <a:gd name="connsiteX6" fmla="*/ 1585 w 920632"/>
                <a:gd name="connsiteY6" fmla="*/ 308872 h 1366101"/>
                <a:gd name="connsiteX7" fmla="*/ 291431 w 920632"/>
                <a:gd name="connsiteY7" fmla="*/ 557 h 1366101"/>
                <a:gd name="connsiteX0" fmla="*/ 293626 w 922827"/>
                <a:gd name="connsiteY0" fmla="*/ 617 h 1366161"/>
                <a:gd name="connsiteX1" fmla="*/ 892637 w 922827"/>
                <a:gd name="connsiteY1" fmla="*/ 388264 h 1366161"/>
                <a:gd name="connsiteX2" fmla="*/ 799871 w 922827"/>
                <a:gd name="connsiteY2" fmla="*/ 1256446 h 1366161"/>
                <a:gd name="connsiteX3" fmla="*/ 505166 w 922827"/>
                <a:gd name="connsiteY3" fmla="*/ 1344922 h 1366161"/>
                <a:gd name="connsiteX4" fmla="*/ 218563 w 922827"/>
                <a:gd name="connsiteY4" fmla="*/ 1174325 h 1366161"/>
                <a:gd name="connsiteX5" fmla="*/ 483593 w 922827"/>
                <a:gd name="connsiteY5" fmla="*/ 715918 h 1366161"/>
                <a:gd name="connsiteX6" fmla="*/ 3780 w 922827"/>
                <a:gd name="connsiteY6" fmla="*/ 308932 h 1366161"/>
                <a:gd name="connsiteX7" fmla="*/ 293626 w 922827"/>
                <a:gd name="connsiteY7" fmla="*/ 617 h 136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27" h="1366161">
                  <a:moveTo>
                    <a:pt x="293626" y="617"/>
                  </a:moveTo>
                  <a:cubicBezTo>
                    <a:pt x="441769" y="13839"/>
                    <a:pt x="808263" y="178959"/>
                    <a:pt x="892637" y="388264"/>
                  </a:cubicBezTo>
                  <a:cubicBezTo>
                    <a:pt x="977011" y="597569"/>
                    <a:pt x="864450" y="1097003"/>
                    <a:pt x="799871" y="1256446"/>
                  </a:cubicBezTo>
                  <a:cubicBezTo>
                    <a:pt x="735293" y="1415889"/>
                    <a:pt x="602051" y="1358609"/>
                    <a:pt x="505166" y="1344922"/>
                  </a:cubicBezTo>
                  <a:cubicBezTo>
                    <a:pt x="408281" y="1331235"/>
                    <a:pt x="222158" y="1279159"/>
                    <a:pt x="218563" y="1174325"/>
                  </a:cubicBezTo>
                  <a:cubicBezTo>
                    <a:pt x="214968" y="1069491"/>
                    <a:pt x="502927" y="877416"/>
                    <a:pt x="483593" y="715918"/>
                  </a:cubicBezTo>
                  <a:cubicBezTo>
                    <a:pt x="464259" y="554420"/>
                    <a:pt x="35441" y="428149"/>
                    <a:pt x="3780" y="308932"/>
                  </a:cubicBezTo>
                  <a:cubicBezTo>
                    <a:pt x="-27881" y="189715"/>
                    <a:pt x="145483" y="-12605"/>
                    <a:pt x="293626" y="617"/>
                  </a:cubicBezTo>
                  <a:close/>
                </a:path>
              </a:pathLst>
            </a:custGeom>
            <a:solidFill>
              <a:srgbClr val="AFFFFF">
                <a:alpha val="91765"/>
              </a:srgb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BD314D6-9B22-4E63-A864-3830EF0E5A49}"/>
                </a:ext>
              </a:extLst>
            </p:cNvPr>
            <p:cNvSpPr txBox="1"/>
            <p:nvPr/>
          </p:nvSpPr>
          <p:spPr>
            <a:xfrm>
              <a:off x="2662628" y="4339593"/>
              <a:ext cx="6649747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80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Project Overview</a:t>
              </a:r>
              <a:endParaRPr lang="zh-CN" altLang="en-US" sz="280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CD6E3A8-2A05-45DA-BF9F-1BE5C302F9EB}"/>
                </a:ext>
              </a:extLst>
            </p:cNvPr>
            <p:cNvSpPr txBox="1"/>
            <p:nvPr/>
          </p:nvSpPr>
          <p:spPr>
            <a:xfrm>
              <a:off x="2844424" y="3073957"/>
              <a:ext cx="62861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项目介绍</a:t>
              </a: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D13BF05F-0AC7-4DB4-A0AA-5F717ED4579A}"/>
                </a:ext>
              </a:extLst>
            </p:cNvPr>
            <p:cNvSpPr/>
            <p:nvPr/>
          </p:nvSpPr>
          <p:spPr>
            <a:xfrm>
              <a:off x="2997200" y="1668661"/>
              <a:ext cx="6197600" cy="1008926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CD9F5968-58D3-4152-8004-D5BE75FD2B24}"/>
                </a:ext>
              </a:extLst>
            </p:cNvPr>
            <p:cNvGrpSpPr/>
            <p:nvPr/>
          </p:nvGrpSpPr>
          <p:grpSpPr>
            <a:xfrm>
              <a:off x="2447932" y="3475591"/>
              <a:ext cx="1091026" cy="176375"/>
              <a:chOff x="2734755" y="3670537"/>
              <a:chExt cx="445380" cy="72000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782E6F7F-767C-480F-97D0-DD80CEC3439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75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57642D3F-ACF1-46D9-80FB-C8845780F85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92144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AE216DBA-2866-43A0-B282-178653484C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0813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2C2CEC44-DF7D-4A0A-8BB9-23E731B8F0E9}"/>
                </a:ext>
              </a:extLst>
            </p:cNvPr>
            <p:cNvGrpSpPr/>
            <p:nvPr/>
          </p:nvGrpSpPr>
          <p:grpSpPr>
            <a:xfrm>
              <a:off x="8647238" y="3475591"/>
              <a:ext cx="1091026" cy="176375"/>
              <a:chOff x="2734755" y="3670537"/>
              <a:chExt cx="445380" cy="72000"/>
            </a:xfrm>
          </p:grpSpPr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2C1992DF-DFC5-4EBF-B813-A0EF2F4D5B4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75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6592EFBE-9CF5-4597-A881-A02596BE6E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92144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2683916D-029F-428B-A727-2DE20F4F50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0813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8940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 44">
            <a:extLst>
              <a:ext uri="{FF2B5EF4-FFF2-40B4-BE49-F238E27FC236}">
                <a16:creationId xmlns:a16="http://schemas.microsoft.com/office/drawing/2014/main" id="{6ADD05CF-144D-4F4C-A365-DE8E97AC4C17}"/>
              </a:ext>
            </a:extLst>
          </p:cNvPr>
          <p:cNvSpPr txBox="1"/>
          <p:nvPr/>
        </p:nvSpPr>
        <p:spPr>
          <a:xfrm>
            <a:off x="1702421" y="5596623"/>
            <a:ext cx="164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n w="3175">
                  <a:gradFill>
                    <a:gsLst>
                      <a:gs pos="0">
                        <a:schemeClr val="bg1">
                          <a:alpha val="64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01</a:t>
            </a:r>
            <a:endParaRPr lang="zh-CN" altLang="en-US" dirty="0">
              <a:ln w="3175">
                <a:gradFill>
                  <a:gsLst>
                    <a:gs pos="0">
                      <a:schemeClr val="bg1">
                        <a:alpha val="64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49C2C95-478B-402F-851C-FA5E9FCCE382}"/>
              </a:ext>
            </a:extLst>
          </p:cNvPr>
          <p:cNvSpPr txBox="1"/>
          <p:nvPr/>
        </p:nvSpPr>
        <p:spPr>
          <a:xfrm>
            <a:off x="5271531" y="5596623"/>
            <a:ext cx="164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n w="3175">
                  <a:gradFill>
                    <a:gsLst>
                      <a:gs pos="0">
                        <a:schemeClr val="bg1">
                          <a:alpha val="64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02</a:t>
            </a:r>
            <a:endParaRPr lang="zh-CN" altLang="en-US" dirty="0">
              <a:ln w="3175">
                <a:gradFill>
                  <a:gsLst>
                    <a:gs pos="0">
                      <a:schemeClr val="bg1">
                        <a:alpha val="64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0BBD828A-9399-4D5C-A1C0-A5B3B7B9FE1C}"/>
              </a:ext>
            </a:extLst>
          </p:cNvPr>
          <p:cNvSpPr txBox="1"/>
          <p:nvPr/>
        </p:nvSpPr>
        <p:spPr>
          <a:xfrm>
            <a:off x="8840641" y="5596623"/>
            <a:ext cx="164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n w="3175">
                  <a:gradFill>
                    <a:gsLst>
                      <a:gs pos="0">
                        <a:schemeClr val="bg1">
                          <a:alpha val="64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03</a:t>
            </a:r>
            <a:endParaRPr lang="zh-CN" altLang="en-US" dirty="0">
              <a:ln w="3175">
                <a:gradFill>
                  <a:gsLst>
                    <a:gs pos="0">
                      <a:schemeClr val="bg1">
                        <a:alpha val="64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28D3884B-A5AA-4861-A767-C8A8793C0904}"/>
              </a:ext>
            </a:extLst>
          </p:cNvPr>
          <p:cNvSpPr/>
          <p:nvPr/>
        </p:nvSpPr>
        <p:spPr>
          <a:xfrm>
            <a:off x="5923225" y="5611914"/>
            <a:ext cx="338750" cy="338750"/>
          </a:xfrm>
          <a:prstGeom prst="ellipse">
            <a:avLst/>
          </a:prstGeom>
          <a:gradFill flip="none" rotWithShape="1">
            <a:gsLst>
              <a:gs pos="0">
                <a:srgbClr val="50D099">
                  <a:alpha val="18000"/>
                </a:srgbClr>
              </a:gs>
              <a:gs pos="65000">
                <a:srgbClr val="50D099">
                  <a:alpha val="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1FB759DC-FFA3-4FEC-9723-AB14805AFBA3}"/>
              </a:ext>
            </a:extLst>
          </p:cNvPr>
          <p:cNvSpPr/>
          <p:nvPr/>
        </p:nvSpPr>
        <p:spPr>
          <a:xfrm>
            <a:off x="9492335" y="5611914"/>
            <a:ext cx="338750" cy="338750"/>
          </a:xfrm>
          <a:prstGeom prst="ellipse">
            <a:avLst/>
          </a:prstGeom>
          <a:gradFill flip="none" rotWithShape="1">
            <a:gsLst>
              <a:gs pos="0">
                <a:srgbClr val="50D099">
                  <a:alpha val="18000"/>
                </a:srgbClr>
              </a:gs>
              <a:gs pos="65000">
                <a:srgbClr val="50D099">
                  <a:alpha val="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8996B366-5474-4B1D-A9CB-BEBAD9FDF134}"/>
              </a:ext>
            </a:extLst>
          </p:cNvPr>
          <p:cNvSpPr/>
          <p:nvPr/>
        </p:nvSpPr>
        <p:spPr>
          <a:xfrm>
            <a:off x="2354115" y="5611914"/>
            <a:ext cx="338750" cy="338750"/>
          </a:xfrm>
          <a:prstGeom prst="ellipse">
            <a:avLst/>
          </a:prstGeom>
          <a:gradFill flip="none" rotWithShape="1">
            <a:gsLst>
              <a:gs pos="0">
                <a:srgbClr val="50D099">
                  <a:alpha val="18000"/>
                </a:srgbClr>
              </a:gs>
              <a:gs pos="65000">
                <a:srgbClr val="50D099">
                  <a:alpha val="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5D485B0-0690-49D1-9152-BB0A3AD5E5E7}"/>
              </a:ext>
            </a:extLst>
          </p:cNvPr>
          <p:cNvSpPr txBox="1"/>
          <p:nvPr/>
        </p:nvSpPr>
        <p:spPr>
          <a:xfrm>
            <a:off x="507492" y="851424"/>
            <a:ext cx="174431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>
                <a:gradFill flip="none" rotWithShape="1">
                  <a:gsLst>
                    <a:gs pos="0">
                      <a:srgbClr val="075FC5"/>
                    </a:gs>
                    <a:gs pos="68000">
                      <a:srgbClr val="4198E1"/>
                    </a:gs>
                  </a:gsLst>
                  <a:lin ang="16200000" scaled="1"/>
                  <a:tileRect/>
                </a:gradFill>
                <a:latin typeface="优设标题黑" panose="00000500000000000000" pitchFamily="2" charset="-122"/>
                <a:ea typeface="优设标题黑" panose="00000500000000000000" pitchFamily="2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project Overview</a:t>
            </a:r>
            <a:endParaRPr lang="zh-CN" altLang="en-US" sz="1050" dirty="0">
              <a:ln w="3175">
                <a:solidFill>
                  <a:schemeClr val="bg1">
                    <a:alpha val="55000"/>
                  </a:schemeClr>
                </a:solidFill>
              </a:ln>
              <a:noFill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E1A2C5D7-DE6D-4260-952B-839F8D504D40}"/>
              </a:ext>
            </a:extLst>
          </p:cNvPr>
          <p:cNvSpPr>
            <a:spLocks noChangeAspect="1"/>
          </p:cNvSpPr>
          <p:nvPr/>
        </p:nvSpPr>
        <p:spPr>
          <a:xfrm>
            <a:off x="2081510" y="954012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96181B-645F-40B2-89FB-0E80C8699246}"/>
              </a:ext>
            </a:extLst>
          </p:cNvPr>
          <p:cNvSpPr txBox="1"/>
          <p:nvPr/>
        </p:nvSpPr>
        <p:spPr>
          <a:xfrm>
            <a:off x="473095" y="387854"/>
            <a:ext cx="1648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项目介绍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A300656-9189-484E-BED0-B4B58A9C1A37}"/>
              </a:ext>
            </a:extLst>
          </p:cNvPr>
          <p:cNvSpPr>
            <a:spLocks noChangeAspect="1"/>
          </p:cNvSpPr>
          <p:nvPr/>
        </p:nvSpPr>
        <p:spPr>
          <a:xfrm>
            <a:off x="2268200" y="954012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092768E-6704-4122-9605-BCB9ED92F914}"/>
              </a:ext>
            </a:extLst>
          </p:cNvPr>
          <p:cNvSpPr>
            <a:spLocks noChangeAspect="1"/>
          </p:cNvSpPr>
          <p:nvPr/>
        </p:nvSpPr>
        <p:spPr>
          <a:xfrm>
            <a:off x="2454890" y="954012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062B08B-12D7-4C96-B07C-D844CB4A8E09}"/>
              </a:ext>
            </a:extLst>
          </p:cNvPr>
          <p:cNvSpPr/>
          <p:nvPr/>
        </p:nvSpPr>
        <p:spPr>
          <a:xfrm>
            <a:off x="1123150" y="1829056"/>
            <a:ext cx="2807479" cy="4641089"/>
          </a:xfrm>
          <a:prstGeom prst="roundRect">
            <a:avLst>
              <a:gd name="adj" fmla="val 6059"/>
            </a:avLst>
          </a:prstGeom>
          <a:gradFill flip="none" rotWithShape="1">
            <a:gsLst>
              <a:gs pos="0">
                <a:srgbClr val="50D099">
                  <a:alpha val="22000"/>
                </a:srgbClr>
              </a:gs>
              <a:gs pos="100000">
                <a:srgbClr val="50D099">
                  <a:alpha val="0"/>
                </a:srgbClr>
              </a:gs>
            </a:gsLst>
            <a:lin ang="5400000" scaled="1"/>
            <a:tileRect/>
          </a:gradFill>
          <a:ln w="3175">
            <a:gradFill flip="none" rotWithShape="1">
              <a:gsLst>
                <a:gs pos="0">
                  <a:srgbClr val="89DFBA"/>
                </a:gs>
                <a:gs pos="100000">
                  <a:srgbClr val="50D099">
                    <a:alpha val="0"/>
                  </a:srgbClr>
                </a:gs>
              </a:gsLst>
              <a:lin ang="5400000" scaled="1"/>
              <a:tileRect/>
            </a:gra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DD4B02F-AFA3-44BC-8441-8373A0E2AF38}"/>
              </a:ext>
            </a:extLst>
          </p:cNvPr>
          <p:cNvGrpSpPr/>
          <p:nvPr/>
        </p:nvGrpSpPr>
        <p:grpSpPr>
          <a:xfrm>
            <a:off x="1591987" y="3912781"/>
            <a:ext cx="1869804" cy="72000"/>
            <a:chOff x="1540490" y="3673964"/>
            <a:chExt cx="1869804" cy="72000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B93E79AF-110B-485B-8296-6CC8A190EF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40490" y="3673964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68A450DE-FAB1-455A-8A8F-FBDC1246BE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8294" y="3673964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C0B6CFE4-FB5C-4F1A-B738-C00174E40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160" y="2306844"/>
            <a:ext cx="1724660" cy="114977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14BC4E2-AF61-4381-8A28-101DB954F5AE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13" y="2168465"/>
            <a:ext cx="2270153" cy="1404908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1540451F-A5FF-4976-8C0D-021A06C962F7}"/>
              </a:ext>
            </a:extLst>
          </p:cNvPr>
          <p:cNvSpPr txBox="1"/>
          <p:nvPr/>
        </p:nvSpPr>
        <p:spPr>
          <a:xfrm>
            <a:off x="1702421" y="3764115"/>
            <a:ext cx="164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MFCC</a:t>
            </a:r>
            <a:endParaRPr lang="zh-CN" altLang="en-US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15C3B79-C053-445E-B7A7-9B0D51EBD6E1}"/>
              </a:ext>
            </a:extLst>
          </p:cNvPr>
          <p:cNvSpPr txBox="1"/>
          <p:nvPr/>
        </p:nvSpPr>
        <p:spPr>
          <a:xfrm>
            <a:off x="1296317" y="4271184"/>
            <a:ext cx="246114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</a:rPr>
              <a:t>Mel-scale Frequency Cepstral Coefficients</a:t>
            </a:r>
            <a:endParaRPr lang="zh-CN" alt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61292F1D-94BD-4942-9BBD-E16578F7E1E8}"/>
              </a:ext>
            </a:extLst>
          </p:cNvPr>
          <p:cNvSpPr/>
          <p:nvPr/>
        </p:nvSpPr>
        <p:spPr>
          <a:xfrm>
            <a:off x="4692260" y="1829056"/>
            <a:ext cx="2807479" cy="4641089"/>
          </a:xfrm>
          <a:prstGeom prst="roundRect">
            <a:avLst>
              <a:gd name="adj" fmla="val 6059"/>
            </a:avLst>
          </a:prstGeom>
          <a:gradFill flip="none" rotWithShape="1">
            <a:gsLst>
              <a:gs pos="0">
                <a:srgbClr val="50D099">
                  <a:alpha val="22000"/>
                </a:srgbClr>
              </a:gs>
              <a:gs pos="100000">
                <a:srgbClr val="50D099">
                  <a:alpha val="0"/>
                </a:srgbClr>
              </a:gs>
            </a:gsLst>
            <a:lin ang="5400000" scaled="1"/>
            <a:tileRect/>
          </a:gradFill>
          <a:ln w="3175">
            <a:gradFill flip="none" rotWithShape="1">
              <a:gsLst>
                <a:gs pos="0">
                  <a:srgbClr val="89DFBA"/>
                </a:gs>
                <a:gs pos="100000">
                  <a:srgbClr val="50D099">
                    <a:alpha val="0"/>
                  </a:srgbClr>
                </a:gs>
              </a:gsLst>
              <a:lin ang="5400000" scaled="1"/>
              <a:tileRect/>
            </a:gra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99077F1E-E99E-486B-B893-ECE771616AD4}"/>
              </a:ext>
            </a:extLst>
          </p:cNvPr>
          <p:cNvGrpSpPr/>
          <p:nvPr/>
        </p:nvGrpSpPr>
        <p:grpSpPr>
          <a:xfrm>
            <a:off x="5161097" y="3912781"/>
            <a:ext cx="1869804" cy="72000"/>
            <a:chOff x="1540490" y="3673964"/>
            <a:chExt cx="1869804" cy="72000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0C948834-F892-4E21-B879-52D124574D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40490" y="3673964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C653578C-7924-41AC-A64B-4680690AEC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8294" y="3673964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0" name="图片 29">
            <a:extLst>
              <a:ext uri="{FF2B5EF4-FFF2-40B4-BE49-F238E27FC236}">
                <a16:creationId xmlns:a16="http://schemas.microsoft.com/office/drawing/2014/main" id="{F6300DE0-F387-4CA3-ABD1-2D9B7A5D96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270" y="2306844"/>
            <a:ext cx="1724660" cy="1149773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478A781B-DA8D-49E6-ACC9-E89ED802AD92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923" y="2168465"/>
            <a:ext cx="2270153" cy="1404908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78C4D5E3-8760-4704-B552-A5F8FC4D25D0}"/>
              </a:ext>
            </a:extLst>
          </p:cNvPr>
          <p:cNvSpPr txBox="1"/>
          <p:nvPr/>
        </p:nvSpPr>
        <p:spPr>
          <a:xfrm>
            <a:off x="5271531" y="3764115"/>
            <a:ext cx="164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GMM</a:t>
            </a:r>
            <a:endParaRPr lang="zh-CN" altLang="en-US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FBF34A3-7E41-411C-940D-C053463F79E8}"/>
              </a:ext>
            </a:extLst>
          </p:cNvPr>
          <p:cNvSpPr txBox="1"/>
          <p:nvPr/>
        </p:nvSpPr>
        <p:spPr>
          <a:xfrm>
            <a:off x="4865427" y="4271184"/>
            <a:ext cx="2461145" cy="350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</a:rPr>
              <a:t>Gaussian Mixed Model</a:t>
            </a:r>
            <a:endParaRPr lang="zh-CN" alt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32CC6281-9ED4-44B0-B8C7-48933D963287}"/>
              </a:ext>
            </a:extLst>
          </p:cNvPr>
          <p:cNvSpPr/>
          <p:nvPr/>
        </p:nvSpPr>
        <p:spPr>
          <a:xfrm>
            <a:off x="8261370" y="1829056"/>
            <a:ext cx="2807479" cy="4641089"/>
          </a:xfrm>
          <a:prstGeom prst="roundRect">
            <a:avLst>
              <a:gd name="adj" fmla="val 6059"/>
            </a:avLst>
          </a:prstGeom>
          <a:gradFill flip="none" rotWithShape="1">
            <a:gsLst>
              <a:gs pos="0">
                <a:srgbClr val="50D099">
                  <a:alpha val="22000"/>
                </a:srgbClr>
              </a:gs>
              <a:gs pos="100000">
                <a:srgbClr val="50D099">
                  <a:alpha val="0"/>
                </a:srgbClr>
              </a:gs>
            </a:gsLst>
            <a:lin ang="5400000" scaled="1"/>
            <a:tileRect/>
          </a:gradFill>
          <a:ln w="3175">
            <a:gradFill flip="none" rotWithShape="1">
              <a:gsLst>
                <a:gs pos="0">
                  <a:srgbClr val="89DFBA"/>
                </a:gs>
                <a:gs pos="100000">
                  <a:srgbClr val="50D099">
                    <a:alpha val="0"/>
                  </a:srgbClr>
                </a:gs>
              </a:gsLst>
              <a:lin ang="5400000" scaled="1"/>
              <a:tileRect/>
            </a:gra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C089E645-D2D0-4F75-A510-C75CCAF2F33E}"/>
              </a:ext>
            </a:extLst>
          </p:cNvPr>
          <p:cNvGrpSpPr/>
          <p:nvPr/>
        </p:nvGrpSpPr>
        <p:grpSpPr>
          <a:xfrm>
            <a:off x="8730207" y="3912781"/>
            <a:ext cx="1869804" cy="72000"/>
            <a:chOff x="1540490" y="3673964"/>
            <a:chExt cx="1869804" cy="72000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124E8372-FCAC-4190-BF24-9C5DD60DE7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40490" y="3673964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21DEFB9B-83C7-4BA4-B24E-F82EB75AB4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8294" y="3673964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9" name="图片 38">
            <a:extLst>
              <a:ext uri="{FF2B5EF4-FFF2-40B4-BE49-F238E27FC236}">
                <a16:creationId xmlns:a16="http://schemas.microsoft.com/office/drawing/2014/main" id="{E1A0C73D-E146-4DB6-974B-BF3323013A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9380" y="2306844"/>
            <a:ext cx="1724660" cy="1149773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0CB07DED-14CE-4083-B922-12562817A70F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0033" y="2168465"/>
            <a:ext cx="2270153" cy="1404908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0D4A17AF-E301-425A-ACA7-C49AD681D808}"/>
              </a:ext>
            </a:extLst>
          </p:cNvPr>
          <p:cNvSpPr txBox="1"/>
          <p:nvPr/>
        </p:nvSpPr>
        <p:spPr>
          <a:xfrm>
            <a:off x="8840641" y="3764115"/>
            <a:ext cx="164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语音分析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A6FA357C-6EE2-42C9-A60D-6DD6F8468BC5}"/>
              </a:ext>
            </a:extLst>
          </p:cNvPr>
          <p:cNvSpPr txBox="1"/>
          <p:nvPr/>
        </p:nvSpPr>
        <p:spPr>
          <a:xfrm>
            <a:off x="8434537" y="4271184"/>
            <a:ext cx="2461145" cy="630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提取梅尔倒谱系数，利用高斯混合模型建立音频模型</a:t>
            </a:r>
          </a:p>
        </p:txBody>
      </p:sp>
    </p:spTree>
    <p:extLst>
      <p:ext uri="{BB962C8B-B14F-4D97-AF65-F5344CB8AC3E}">
        <p14:creationId xmlns:p14="http://schemas.microsoft.com/office/powerpoint/2010/main" val="761705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D485B0-0690-49D1-9152-BB0A3AD5E5E7}"/>
              </a:ext>
            </a:extLst>
          </p:cNvPr>
          <p:cNvSpPr txBox="1"/>
          <p:nvPr/>
        </p:nvSpPr>
        <p:spPr>
          <a:xfrm>
            <a:off x="507492" y="851424"/>
            <a:ext cx="174431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>
                <a:gradFill flip="none" rotWithShape="1">
                  <a:gsLst>
                    <a:gs pos="0">
                      <a:srgbClr val="075FC5"/>
                    </a:gs>
                    <a:gs pos="68000">
                      <a:srgbClr val="4198E1"/>
                    </a:gs>
                  </a:gsLst>
                  <a:lin ang="16200000" scaled="1"/>
                  <a:tileRect/>
                </a:gradFill>
                <a:latin typeface="优设标题黑" panose="00000500000000000000" pitchFamily="2" charset="-122"/>
                <a:ea typeface="优设标题黑" panose="00000500000000000000" pitchFamily="2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音频特征系数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E1A2C5D7-DE6D-4260-952B-839F8D504D40}"/>
              </a:ext>
            </a:extLst>
          </p:cNvPr>
          <p:cNvSpPr>
            <a:spLocks noChangeAspect="1"/>
          </p:cNvSpPr>
          <p:nvPr/>
        </p:nvSpPr>
        <p:spPr>
          <a:xfrm>
            <a:off x="2081510" y="954012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96181B-645F-40B2-89FB-0E80C8699246}"/>
              </a:ext>
            </a:extLst>
          </p:cNvPr>
          <p:cNvSpPr txBox="1"/>
          <p:nvPr/>
        </p:nvSpPr>
        <p:spPr>
          <a:xfrm>
            <a:off x="473095" y="387854"/>
            <a:ext cx="1648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MFCC</a:t>
            </a:r>
            <a:endParaRPr lang="zh-CN" altLang="en-US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A300656-9189-484E-BED0-B4B58A9C1A37}"/>
              </a:ext>
            </a:extLst>
          </p:cNvPr>
          <p:cNvSpPr>
            <a:spLocks noChangeAspect="1"/>
          </p:cNvSpPr>
          <p:nvPr/>
        </p:nvSpPr>
        <p:spPr>
          <a:xfrm>
            <a:off x="2268200" y="954012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092768E-6704-4122-9605-BCB9ED92F914}"/>
              </a:ext>
            </a:extLst>
          </p:cNvPr>
          <p:cNvSpPr>
            <a:spLocks noChangeAspect="1"/>
          </p:cNvSpPr>
          <p:nvPr/>
        </p:nvSpPr>
        <p:spPr>
          <a:xfrm>
            <a:off x="2454890" y="954012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411DE96-474F-498F-ABC4-2849247F4B07}"/>
              </a:ext>
            </a:extLst>
          </p:cNvPr>
          <p:cNvCxnSpPr>
            <a:cxnSpLocks/>
          </p:cNvCxnSpPr>
          <p:nvPr/>
        </p:nvCxnSpPr>
        <p:spPr>
          <a:xfrm>
            <a:off x="0" y="2978188"/>
            <a:ext cx="10557039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CADE98D-C3EF-4F45-87FD-F5C7658EB6EC}"/>
              </a:ext>
            </a:extLst>
          </p:cNvPr>
          <p:cNvCxnSpPr>
            <a:cxnSpLocks/>
          </p:cNvCxnSpPr>
          <p:nvPr/>
        </p:nvCxnSpPr>
        <p:spPr>
          <a:xfrm>
            <a:off x="3060093" y="4526736"/>
            <a:ext cx="7496946" cy="0"/>
          </a:xfrm>
          <a:prstGeom prst="line">
            <a:avLst/>
          </a:prstGeom>
          <a:ln w="9525">
            <a:solidFill>
              <a:schemeClr val="bg1"/>
            </a:solidFill>
            <a:headEnd type="stealth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弧形 10">
            <a:extLst>
              <a:ext uri="{FF2B5EF4-FFF2-40B4-BE49-F238E27FC236}">
                <a16:creationId xmlns:a16="http://schemas.microsoft.com/office/drawing/2014/main" id="{D165FAB0-F725-4025-881A-58B0BEE9D7F2}"/>
              </a:ext>
            </a:extLst>
          </p:cNvPr>
          <p:cNvSpPr/>
          <p:nvPr/>
        </p:nvSpPr>
        <p:spPr>
          <a:xfrm>
            <a:off x="9914176" y="2978187"/>
            <a:ext cx="1285726" cy="1548548"/>
          </a:xfrm>
          <a:prstGeom prst="arc">
            <a:avLst>
              <a:gd name="adj1" fmla="val 16026436"/>
              <a:gd name="adj2" fmla="val 5524062"/>
            </a:avLst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E7CDF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19B53498-A25B-42A5-A7C7-E34C1D157365}"/>
              </a:ext>
            </a:extLst>
          </p:cNvPr>
          <p:cNvSpPr/>
          <p:nvPr/>
        </p:nvSpPr>
        <p:spPr>
          <a:xfrm>
            <a:off x="1709932" y="2918896"/>
            <a:ext cx="118581" cy="118581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0951FA5-64E3-4CA0-A089-A24704299CDE}"/>
              </a:ext>
            </a:extLst>
          </p:cNvPr>
          <p:cNvSpPr txBox="1"/>
          <p:nvPr/>
        </p:nvSpPr>
        <p:spPr>
          <a:xfrm>
            <a:off x="944754" y="3172451"/>
            <a:ext cx="1648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预处理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52D00A4-1E54-46C2-8E33-C38274BC5A53}"/>
              </a:ext>
            </a:extLst>
          </p:cNvPr>
          <p:cNvSpPr txBox="1"/>
          <p:nvPr/>
        </p:nvSpPr>
        <p:spPr>
          <a:xfrm>
            <a:off x="645157" y="2234733"/>
            <a:ext cx="2248131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预加重、分帧、加窗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902BEF02-E3A1-4C15-AB77-0F4CAF007FEF}"/>
              </a:ext>
            </a:extLst>
          </p:cNvPr>
          <p:cNvSpPr/>
          <p:nvPr/>
        </p:nvSpPr>
        <p:spPr>
          <a:xfrm>
            <a:off x="4468957" y="2918896"/>
            <a:ext cx="118581" cy="118581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4626296-F1AC-497F-8DB3-7A06C4FC4E9D}"/>
              </a:ext>
            </a:extLst>
          </p:cNvPr>
          <p:cNvSpPr txBox="1"/>
          <p:nvPr/>
        </p:nvSpPr>
        <p:spPr>
          <a:xfrm>
            <a:off x="3703779" y="3172451"/>
            <a:ext cx="1648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FFT</a:t>
            </a:r>
            <a:endParaRPr lang="zh-CN" altLang="en-US" sz="16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E90C4E6-6C4C-4E04-B984-DD71E829EA0D}"/>
              </a:ext>
            </a:extLst>
          </p:cNvPr>
          <p:cNvSpPr txBox="1"/>
          <p:nvPr/>
        </p:nvSpPr>
        <p:spPr>
          <a:xfrm>
            <a:off x="3404182" y="2234733"/>
            <a:ext cx="2248131" cy="552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做</a:t>
            </a:r>
            <a:r>
              <a:rPr lang="en-US" altLang="zh-CN" sz="1200" dirty="0">
                <a:solidFill>
                  <a:schemeClr val="bg1"/>
                </a:solidFill>
              </a:rPr>
              <a:t>FFT</a:t>
            </a:r>
            <a:r>
              <a:rPr lang="zh-CN" altLang="en-US" sz="1200" dirty="0">
                <a:solidFill>
                  <a:schemeClr val="bg1"/>
                </a:solidFill>
              </a:rPr>
              <a:t>变换转换为频域上的能量分布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0616EB31-EFD7-459D-A232-98B3C57AE596}"/>
              </a:ext>
            </a:extLst>
          </p:cNvPr>
          <p:cNvSpPr/>
          <p:nvPr/>
        </p:nvSpPr>
        <p:spPr>
          <a:xfrm>
            <a:off x="7227982" y="2918896"/>
            <a:ext cx="118581" cy="118581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5D164C5-5B3C-44B5-B08E-45ECC06888DA}"/>
              </a:ext>
            </a:extLst>
          </p:cNvPr>
          <p:cNvSpPr txBox="1"/>
          <p:nvPr/>
        </p:nvSpPr>
        <p:spPr>
          <a:xfrm>
            <a:off x="6462804" y="3172451"/>
            <a:ext cx="1648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功率谱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F8B94EA-68EC-407C-9E96-B7B8E6B3D07B}"/>
              </a:ext>
            </a:extLst>
          </p:cNvPr>
          <p:cNvSpPr txBox="1"/>
          <p:nvPr/>
        </p:nvSpPr>
        <p:spPr>
          <a:xfrm>
            <a:off x="6163207" y="2234733"/>
            <a:ext cx="2248131" cy="552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对语音信号的频谱取模平方得到语音信号的谱线能量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1D5D3E61-8378-4980-BA0A-566BA88E16AB}"/>
              </a:ext>
            </a:extLst>
          </p:cNvPr>
          <p:cNvSpPr/>
          <p:nvPr/>
        </p:nvSpPr>
        <p:spPr>
          <a:xfrm>
            <a:off x="9987007" y="2918896"/>
            <a:ext cx="118581" cy="118581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D21BE08-4185-4525-BF11-75128CC607ED}"/>
              </a:ext>
            </a:extLst>
          </p:cNvPr>
          <p:cNvSpPr txBox="1"/>
          <p:nvPr/>
        </p:nvSpPr>
        <p:spPr>
          <a:xfrm>
            <a:off x="9221829" y="3172451"/>
            <a:ext cx="1648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滤波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AEBE56F7-71E8-4DBC-877B-EEC5FF175A95}"/>
              </a:ext>
            </a:extLst>
          </p:cNvPr>
          <p:cNvSpPr txBox="1"/>
          <p:nvPr/>
        </p:nvSpPr>
        <p:spPr>
          <a:xfrm>
            <a:off x="8922232" y="2234733"/>
            <a:ext cx="2248131" cy="792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将功率谱通过一组</a:t>
            </a:r>
            <a:r>
              <a:rPr lang="en-US" altLang="zh-CN" sz="1200" dirty="0">
                <a:solidFill>
                  <a:schemeClr val="bg1"/>
                </a:solidFill>
              </a:rPr>
              <a:t>Mel</a:t>
            </a:r>
            <a:r>
              <a:rPr lang="zh-CN" altLang="en-US" sz="1200" dirty="0">
                <a:solidFill>
                  <a:schemeClr val="bg1"/>
                </a:solidFill>
              </a:rPr>
              <a:t>刻度的三角滤波器来提取频带</a:t>
            </a:r>
            <a:r>
              <a:rPr lang="en-US" altLang="zh-CN" sz="1200" dirty="0">
                <a:solidFill>
                  <a:schemeClr val="bg1"/>
                </a:solidFill>
              </a:rPr>
              <a:t>(frequency bands)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98E83A03-29FC-496C-AB7A-4EB7047152B3}"/>
              </a:ext>
            </a:extLst>
          </p:cNvPr>
          <p:cNvSpPr/>
          <p:nvPr/>
        </p:nvSpPr>
        <p:spPr>
          <a:xfrm>
            <a:off x="4468957" y="4497101"/>
            <a:ext cx="118581" cy="118581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E2BEBB58-3A47-49A4-9721-EE816EB11B86}"/>
              </a:ext>
            </a:extLst>
          </p:cNvPr>
          <p:cNvSpPr txBox="1"/>
          <p:nvPr/>
        </p:nvSpPr>
        <p:spPr>
          <a:xfrm>
            <a:off x="3531542" y="4023573"/>
            <a:ext cx="1821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Librosa</a:t>
            </a:r>
            <a:r>
              <a:rPr lang="en-US" altLang="zh-CN" sz="16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en-US" altLang="zh-CN" sz="1600" dirty="0" err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python_speech_features</a:t>
            </a:r>
            <a:endParaRPr lang="zh-CN" altLang="en-US" sz="16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2E8DDD5-4AFD-4D47-9DB8-E9B74DF45F9A}"/>
              </a:ext>
            </a:extLst>
          </p:cNvPr>
          <p:cNvSpPr txBox="1"/>
          <p:nvPr/>
        </p:nvSpPr>
        <p:spPr>
          <a:xfrm>
            <a:off x="3404182" y="4750656"/>
            <a:ext cx="2248131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Stand on shoulders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05B97E21-21E4-4774-B00E-8EDCD74CF105}"/>
              </a:ext>
            </a:extLst>
          </p:cNvPr>
          <p:cNvSpPr/>
          <p:nvPr/>
        </p:nvSpPr>
        <p:spPr>
          <a:xfrm>
            <a:off x="7227982" y="4497101"/>
            <a:ext cx="118581" cy="118581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F48AE34-550C-42AF-BE33-C630F8918655}"/>
              </a:ext>
            </a:extLst>
          </p:cNvPr>
          <p:cNvSpPr txBox="1"/>
          <p:nvPr/>
        </p:nvSpPr>
        <p:spPr>
          <a:xfrm>
            <a:off x="6462804" y="4023573"/>
            <a:ext cx="16489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Mean Normalization</a:t>
            </a:r>
            <a:endParaRPr lang="zh-CN" altLang="en-US" sz="16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3098262-18B4-46D5-90F2-D97DBC7CD007}"/>
              </a:ext>
            </a:extLst>
          </p:cNvPr>
          <p:cNvSpPr txBox="1"/>
          <p:nvPr/>
        </p:nvSpPr>
        <p:spPr>
          <a:xfrm>
            <a:off x="6163207" y="4750656"/>
            <a:ext cx="2248131" cy="312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平衡频谱并改善信噪比（</a:t>
            </a:r>
            <a:r>
              <a:rPr lang="en-US" altLang="zh-CN" sz="1200" dirty="0">
                <a:solidFill>
                  <a:schemeClr val="bg1"/>
                </a:solidFill>
              </a:rPr>
              <a:t>SNR</a:t>
            </a:r>
            <a:r>
              <a:rPr lang="zh-CN" altLang="en-US" sz="1200" dirty="0">
                <a:solidFill>
                  <a:schemeClr val="bg1"/>
                </a:solidFill>
              </a:rPr>
              <a:t>）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375F6EC3-784F-4E64-AFD2-1C4005934A4E}"/>
              </a:ext>
            </a:extLst>
          </p:cNvPr>
          <p:cNvSpPr/>
          <p:nvPr/>
        </p:nvSpPr>
        <p:spPr>
          <a:xfrm>
            <a:off x="9987007" y="4497101"/>
            <a:ext cx="118581" cy="118581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8E09EFA-C661-46B8-A529-36391FCBCA26}"/>
              </a:ext>
            </a:extLst>
          </p:cNvPr>
          <p:cNvSpPr txBox="1"/>
          <p:nvPr/>
        </p:nvSpPr>
        <p:spPr>
          <a:xfrm>
            <a:off x="9221829" y="4158547"/>
            <a:ext cx="1648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DCT</a:t>
            </a:r>
            <a:endParaRPr lang="zh-CN" altLang="en-US" sz="16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DED164B-A091-4F79-AB1F-FF3BB13B5F42}"/>
              </a:ext>
            </a:extLst>
          </p:cNvPr>
          <p:cNvSpPr txBox="1"/>
          <p:nvPr/>
        </p:nvSpPr>
        <p:spPr>
          <a:xfrm>
            <a:off x="8922232" y="4750656"/>
            <a:ext cx="2248131" cy="792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离散余弦变换（</a:t>
            </a:r>
            <a:r>
              <a:rPr lang="en-US" altLang="zh-CN" sz="1200" dirty="0">
                <a:solidFill>
                  <a:schemeClr val="bg1"/>
                </a:solidFill>
              </a:rPr>
              <a:t>DCT</a:t>
            </a:r>
            <a:r>
              <a:rPr lang="zh-CN" altLang="en-US" sz="1200" dirty="0">
                <a:solidFill>
                  <a:schemeClr val="bg1"/>
                </a:solidFill>
              </a:rPr>
              <a:t>）来对滤波器组系数去相关化，该过程也称为</a:t>
            </a:r>
            <a:r>
              <a:rPr lang="zh-CN" altLang="en-US" sz="1200" b="1" dirty="0">
                <a:solidFill>
                  <a:schemeClr val="bg1"/>
                </a:solidFill>
              </a:rPr>
              <a:t>白化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F9B21AE3-DC15-4363-BBD9-9817AC99594E}"/>
              </a:ext>
            </a:extLst>
          </p:cNvPr>
          <p:cNvSpPr/>
          <p:nvPr/>
        </p:nvSpPr>
        <p:spPr>
          <a:xfrm>
            <a:off x="1136166" y="4192850"/>
            <a:ext cx="1757122" cy="745773"/>
          </a:xfrm>
          <a:prstGeom prst="roundRect">
            <a:avLst>
              <a:gd name="adj" fmla="val 9346"/>
            </a:avLst>
          </a:prstGeom>
          <a:gradFill flip="none" rotWithShape="1">
            <a:gsLst>
              <a:gs pos="0">
                <a:srgbClr val="50D099">
                  <a:alpha val="22000"/>
                </a:srgbClr>
              </a:gs>
              <a:gs pos="100000">
                <a:srgbClr val="50D099">
                  <a:alpha val="33000"/>
                </a:srgbClr>
              </a:gs>
            </a:gsLst>
            <a:lin ang="5400000" scaled="1"/>
            <a:tileRect/>
          </a:gradFill>
          <a:ln w="3175">
            <a:gradFill flip="none" rotWithShape="1">
              <a:gsLst>
                <a:gs pos="3000">
                  <a:srgbClr val="89DFBA"/>
                </a:gs>
                <a:gs pos="100000">
                  <a:srgbClr val="50D099">
                    <a:alpha val="49000"/>
                  </a:srgbClr>
                </a:gs>
              </a:gsLst>
              <a:lin ang="5400000" scaled="1"/>
              <a:tileRect/>
            </a:gra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A28F433-9D85-4E59-B667-2DBBEB51A491}"/>
              </a:ext>
            </a:extLst>
          </p:cNvPr>
          <p:cNvSpPr txBox="1"/>
          <p:nvPr/>
        </p:nvSpPr>
        <p:spPr>
          <a:xfrm>
            <a:off x="1190259" y="4396459"/>
            <a:ext cx="164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思源黑体 CN Medium"/>
                <a:ea typeface="思源黑体 CN Medium"/>
              </a:rPr>
              <a:t>MFCC</a:t>
            </a:r>
            <a:endParaRPr lang="zh-CN" altLang="en-US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80345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2D01F95E-5194-4615-B13F-DBE3B85AE7DD}"/>
              </a:ext>
            </a:extLst>
          </p:cNvPr>
          <p:cNvGrpSpPr/>
          <p:nvPr/>
        </p:nvGrpSpPr>
        <p:grpSpPr>
          <a:xfrm>
            <a:off x="-3073234" y="1502800"/>
            <a:ext cx="18451410" cy="4431776"/>
            <a:chOff x="-3017289" y="1574800"/>
            <a:chExt cx="18451410" cy="4431776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854485C4-FB12-4D80-AB7B-D4CA97A53742}"/>
                </a:ext>
              </a:extLst>
            </p:cNvPr>
            <p:cNvSpPr/>
            <p:nvPr/>
          </p:nvSpPr>
          <p:spPr>
            <a:xfrm flipH="1">
              <a:off x="5040441" y="1574800"/>
              <a:ext cx="10393680" cy="443177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0D099">
                    <a:alpha val="22000"/>
                  </a:srgbClr>
                </a:gs>
                <a:gs pos="51000">
                  <a:srgbClr val="50D099">
                    <a:alpha val="0"/>
                  </a:srgbClr>
                </a:gs>
              </a:gsLst>
              <a:lin ang="10800000" scaled="1"/>
              <a:tileRect/>
            </a:gradFill>
            <a:ln w="3175">
              <a:gradFill flip="none" rotWithShape="1">
                <a:gsLst>
                  <a:gs pos="0">
                    <a:srgbClr val="89DFBA"/>
                  </a:gs>
                  <a:gs pos="81000">
                    <a:srgbClr val="50D099">
                      <a:alpha val="0"/>
                    </a:srgbClr>
                  </a:gs>
                </a:gsLst>
                <a:lin ang="10800000" scaled="1"/>
                <a:tileRect/>
              </a:gradFill>
            </a:ln>
            <a:effectLst>
              <a:outerShdw blurRad="546100" sx="87000" sy="87000" algn="ctr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92363240-D825-485B-859F-7B5A71CB311E}"/>
                </a:ext>
              </a:extLst>
            </p:cNvPr>
            <p:cNvSpPr/>
            <p:nvPr/>
          </p:nvSpPr>
          <p:spPr>
            <a:xfrm>
              <a:off x="-3017289" y="1574800"/>
              <a:ext cx="10393680" cy="443177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0D099">
                    <a:alpha val="22000"/>
                  </a:srgbClr>
                </a:gs>
                <a:gs pos="51000">
                  <a:srgbClr val="50D099">
                    <a:alpha val="0"/>
                  </a:srgbClr>
                </a:gs>
              </a:gsLst>
              <a:lin ang="10800000" scaled="1"/>
              <a:tileRect/>
            </a:gradFill>
            <a:ln w="3175">
              <a:gradFill flip="none" rotWithShape="1">
                <a:gsLst>
                  <a:gs pos="0">
                    <a:srgbClr val="89DFBA"/>
                  </a:gs>
                  <a:gs pos="81000">
                    <a:srgbClr val="50D099">
                      <a:alpha val="0"/>
                    </a:srgbClr>
                  </a:gs>
                </a:gsLst>
                <a:lin ang="10800000" scaled="1"/>
                <a:tileRect/>
              </a:gradFill>
            </a:ln>
            <a:effectLst>
              <a:outerShdw blurRad="546100" sx="87000" sy="87000" algn="ctr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35D485B0-0690-49D1-9152-BB0A3AD5E5E7}"/>
              </a:ext>
            </a:extLst>
          </p:cNvPr>
          <p:cNvSpPr txBox="1"/>
          <p:nvPr/>
        </p:nvSpPr>
        <p:spPr>
          <a:xfrm>
            <a:off x="507492" y="851424"/>
            <a:ext cx="174431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>
                <a:gradFill flip="none" rotWithShape="1">
                  <a:gsLst>
                    <a:gs pos="0">
                      <a:srgbClr val="075FC5"/>
                    </a:gs>
                    <a:gs pos="68000">
                      <a:srgbClr val="4198E1"/>
                    </a:gs>
                  </a:gsLst>
                  <a:lin ang="16200000" scaled="1"/>
                  <a:tileRect/>
                </a:gradFill>
                <a:latin typeface="优设标题黑" panose="00000500000000000000" pitchFamily="2" charset="-122"/>
                <a:ea typeface="优设标题黑" panose="00000500000000000000" pitchFamily="2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概率模型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E1A2C5D7-DE6D-4260-952B-839F8D504D40}"/>
              </a:ext>
            </a:extLst>
          </p:cNvPr>
          <p:cNvSpPr>
            <a:spLocks noChangeAspect="1"/>
          </p:cNvSpPr>
          <p:nvPr/>
        </p:nvSpPr>
        <p:spPr>
          <a:xfrm>
            <a:off x="2081510" y="954012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96181B-645F-40B2-89FB-0E80C8699246}"/>
              </a:ext>
            </a:extLst>
          </p:cNvPr>
          <p:cNvSpPr txBox="1"/>
          <p:nvPr/>
        </p:nvSpPr>
        <p:spPr>
          <a:xfrm>
            <a:off x="473095" y="387854"/>
            <a:ext cx="5732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Sklearn.mixture.GaussianMixture</a:t>
            </a:r>
            <a:endParaRPr lang="zh-CN" altLang="en-US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A300656-9189-484E-BED0-B4B58A9C1A37}"/>
              </a:ext>
            </a:extLst>
          </p:cNvPr>
          <p:cNvSpPr>
            <a:spLocks noChangeAspect="1"/>
          </p:cNvSpPr>
          <p:nvPr/>
        </p:nvSpPr>
        <p:spPr>
          <a:xfrm>
            <a:off x="2268200" y="954012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092768E-6704-4122-9605-BCB9ED92F914}"/>
              </a:ext>
            </a:extLst>
          </p:cNvPr>
          <p:cNvSpPr>
            <a:spLocks noChangeAspect="1"/>
          </p:cNvSpPr>
          <p:nvPr/>
        </p:nvSpPr>
        <p:spPr>
          <a:xfrm>
            <a:off x="2454890" y="954012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E1B8B92-66EA-4175-A30D-A9E10C333755}"/>
              </a:ext>
            </a:extLst>
          </p:cNvPr>
          <p:cNvSpPr/>
          <p:nvPr/>
        </p:nvSpPr>
        <p:spPr>
          <a:xfrm>
            <a:off x="4135120" y="2947408"/>
            <a:ext cx="1686560" cy="1686560"/>
          </a:xfrm>
          <a:prstGeom prst="ellipse">
            <a:avLst/>
          </a:prstGeom>
          <a:solidFill>
            <a:schemeClr val="tx1"/>
          </a:solidFill>
          <a:ln>
            <a:solidFill>
              <a:srgbClr val="50D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371DEA99-8F87-4D94-8366-D59243D7E33D}"/>
              </a:ext>
            </a:extLst>
          </p:cNvPr>
          <p:cNvSpPr/>
          <p:nvPr/>
        </p:nvSpPr>
        <p:spPr>
          <a:xfrm>
            <a:off x="6370321" y="2947408"/>
            <a:ext cx="1686560" cy="1686560"/>
          </a:xfrm>
          <a:prstGeom prst="ellipse">
            <a:avLst/>
          </a:prstGeom>
          <a:solidFill>
            <a:schemeClr val="tx1"/>
          </a:solidFill>
          <a:ln>
            <a:solidFill>
              <a:srgbClr val="50D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C20566-52F5-4E35-B7A8-A80026B0AF8A}"/>
              </a:ext>
            </a:extLst>
          </p:cNvPr>
          <p:cNvSpPr txBox="1"/>
          <p:nvPr/>
        </p:nvSpPr>
        <p:spPr>
          <a:xfrm>
            <a:off x="4153932" y="3920982"/>
            <a:ext cx="164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788F0B44-F2C8-4270-8334-554D23791D25}"/>
              </a:ext>
            </a:extLst>
          </p:cNvPr>
          <p:cNvGrpSpPr/>
          <p:nvPr/>
        </p:nvGrpSpPr>
        <p:grpSpPr>
          <a:xfrm>
            <a:off x="746612" y="2305899"/>
            <a:ext cx="3187176" cy="618201"/>
            <a:chOff x="746612" y="2193290"/>
            <a:chExt cx="3187176" cy="618201"/>
          </a:xfrm>
        </p:grpSpPr>
        <p:pic>
          <p:nvPicPr>
            <p:cNvPr id="17" name="图形 16">
              <a:extLst>
                <a:ext uri="{FF2B5EF4-FFF2-40B4-BE49-F238E27FC236}">
                  <a16:creationId xmlns:a16="http://schemas.microsoft.com/office/drawing/2014/main" id="{7F17549E-58F4-4100-99B7-4E1661D35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39213" y="2236099"/>
              <a:ext cx="235208" cy="235208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014E2C1-D386-4D66-945C-B3C36D344B1B}"/>
                </a:ext>
              </a:extLst>
            </p:cNvPr>
            <p:cNvSpPr txBox="1"/>
            <p:nvPr/>
          </p:nvSpPr>
          <p:spPr>
            <a:xfrm>
              <a:off x="1142111" y="2193290"/>
              <a:ext cx="16489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思源黑体 CN Medium"/>
                  <a:ea typeface="思源黑体 CN Medium"/>
                </a:rPr>
                <a:t>Predict</a:t>
              </a:r>
              <a:r>
                <a:rPr lang="zh-CN" altLang="en-US" sz="1600" dirty="0">
                  <a:solidFill>
                    <a:schemeClr val="bg1"/>
                  </a:solidFill>
                  <a:latin typeface="思源黑体 CN Medium"/>
                  <a:ea typeface="思源黑体 CN Medium"/>
                </a:rPr>
                <a:t>（</a:t>
              </a:r>
              <a:r>
                <a:rPr lang="en-US" altLang="zh-CN" sz="1600" dirty="0">
                  <a:solidFill>
                    <a:schemeClr val="bg1"/>
                  </a:solidFill>
                  <a:latin typeface="思源黑体 CN Medium"/>
                  <a:ea typeface="思源黑体 CN Medium"/>
                </a:rPr>
                <a:t>X</a:t>
              </a:r>
              <a:r>
                <a:rPr lang="zh-CN" altLang="en-US" sz="1600" dirty="0">
                  <a:solidFill>
                    <a:schemeClr val="bg1"/>
                  </a:solidFill>
                  <a:latin typeface="思源黑体 CN Medium"/>
                  <a:ea typeface="思源黑体 CN Medium"/>
                </a:rPr>
                <a:t>）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77F74F8-03C3-41E8-8974-C48E414EECF7}"/>
                </a:ext>
              </a:extLst>
            </p:cNvPr>
            <p:cNvSpPr txBox="1"/>
            <p:nvPr/>
          </p:nvSpPr>
          <p:spPr>
            <a:xfrm>
              <a:off x="746612" y="2498970"/>
              <a:ext cx="3187176" cy="3125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</a:rPr>
                <a:t>使用训练模型预测 </a:t>
              </a:r>
              <a:r>
                <a:rPr lang="en-US" altLang="zh-CN" sz="1200" dirty="0">
                  <a:solidFill>
                    <a:schemeClr val="bg1"/>
                  </a:solidFill>
                </a:rPr>
                <a:t>X </a:t>
              </a:r>
              <a:r>
                <a:rPr lang="zh-CN" altLang="en-US" sz="1200" dirty="0">
                  <a:solidFill>
                    <a:schemeClr val="bg1"/>
                  </a:solidFill>
                </a:rPr>
                <a:t>中数据样本的标签</a:t>
              </a:r>
              <a:endPara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9799E08-30FF-45D0-B745-6E4F57B449FA}"/>
              </a:ext>
            </a:extLst>
          </p:cNvPr>
          <p:cNvGrpSpPr/>
          <p:nvPr/>
        </p:nvGrpSpPr>
        <p:grpSpPr>
          <a:xfrm>
            <a:off x="746612" y="4004048"/>
            <a:ext cx="3187176" cy="618201"/>
            <a:chOff x="746612" y="2193290"/>
            <a:chExt cx="3187176" cy="618201"/>
          </a:xfrm>
        </p:grpSpPr>
        <p:pic>
          <p:nvPicPr>
            <p:cNvPr id="34" name="图形 33">
              <a:extLst>
                <a:ext uri="{FF2B5EF4-FFF2-40B4-BE49-F238E27FC236}">
                  <a16:creationId xmlns:a16="http://schemas.microsoft.com/office/drawing/2014/main" id="{0871E3B4-C8E7-4CC8-90A2-C65E563F7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39213" y="2236099"/>
              <a:ext cx="235208" cy="235208"/>
            </a:xfrm>
            <a:prstGeom prst="rect">
              <a:avLst/>
            </a:prstGeom>
          </p:spPr>
        </p:pic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AD15386-8DC9-43D9-A5F1-2D84D7C5B412}"/>
                </a:ext>
              </a:extLst>
            </p:cNvPr>
            <p:cNvSpPr txBox="1"/>
            <p:nvPr/>
          </p:nvSpPr>
          <p:spPr>
            <a:xfrm>
              <a:off x="1142111" y="2193290"/>
              <a:ext cx="16489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思源黑体 CN Medium"/>
                  <a:ea typeface="思源黑体 CN Medium"/>
                </a:rPr>
                <a:t>Score</a:t>
              </a:r>
              <a:r>
                <a:rPr lang="zh-CN" altLang="en-US" sz="1600" dirty="0">
                  <a:solidFill>
                    <a:schemeClr val="bg1"/>
                  </a:solidFill>
                  <a:latin typeface="思源黑体 CN Medium"/>
                  <a:ea typeface="思源黑体 CN Medium"/>
                </a:rPr>
                <a:t>（</a:t>
              </a:r>
              <a:r>
                <a:rPr lang="en-US" altLang="zh-CN" sz="1600" b="1" dirty="0">
                  <a:solidFill>
                    <a:schemeClr val="bg1"/>
                  </a:solidFill>
                </a:rPr>
                <a:t>X[, y]</a:t>
              </a:r>
              <a:r>
                <a:rPr lang="en-US" altLang="zh-CN" sz="1600" dirty="0">
                  <a:solidFill>
                    <a:schemeClr val="bg1"/>
                  </a:solidFill>
                  <a:latin typeface="思源黑体 CN Medium"/>
                  <a:ea typeface="思源黑体 CN Medium"/>
                </a:rPr>
                <a:t>)</a:t>
              </a:r>
              <a:endParaRPr lang="zh-CN" altLang="en-US" sz="1600" dirty="0">
                <a:solidFill>
                  <a:schemeClr val="bg1"/>
                </a:solidFill>
                <a:latin typeface="思源黑体 CN Medium"/>
                <a:ea typeface="思源黑体 CN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83F12CA-92FD-44F4-A4AB-4B48541685F2}"/>
                </a:ext>
              </a:extLst>
            </p:cNvPr>
            <p:cNvSpPr txBox="1"/>
            <p:nvPr/>
          </p:nvSpPr>
          <p:spPr>
            <a:xfrm>
              <a:off x="746612" y="2498970"/>
              <a:ext cx="3187176" cy="3125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</a:rPr>
                <a:t>计算给定数据 </a:t>
              </a:r>
              <a:r>
                <a:rPr lang="en-US" altLang="zh-CN" sz="1200" dirty="0">
                  <a:solidFill>
                    <a:schemeClr val="bg1"/>
                  </a:solidFill>
                </a:rPr>
                <a:t>X </a:t>
              </a:r>
              <a:r>
                <a:rPr lang="zh-CN" altLang="en-US" sz="1200" dirty="0">
                  <a:solidFill>
                    <a:schemeClr val="bg1"/>
                  </a:solidFill>
                </a:rPr>
                <a:t>的每样本平均对数似然</a:t>
              </a:r>
              <a:endPara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pic>
        <p:nvPicPr>
          <p:cNvPr id="38" name="图形 37">
            <a:extLst>
              <a:ext uri="{FF2B5EF4-FFF2-40B4-BE49-F238E27FC236}">
                <a16:creationId xmlns:a16="http://schemas.microsoft.com/office/drawing/2014/main" id="{E5641F3E-79E8-4E62-903D-6518F9B5C5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11029189" y="2348708"/>
            <a:ext cx="235208" cy="235208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7E6D67D-E9BD-478E-85F8-2B8976B25F56}"/>
              </a:ext>
            </a:extLst>
          </p:cNvPr>
          <p:cNvSpPr txBox="1"/>
          <p:nvPr/>
        </p:nvSpPr>
        <p:spPr>
          <a:xfrm flipH="1">
            <a:off x="9312563" y="2305899"/>
            <a:ext cx="1648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Fit(</a:t>
            </a:r>
            <a:r>
              <a:rPr lang="en-US" altLang="zh-CN" sz="1600" b="1" dirty="0">
                <a:solidFill>
                  <a:schemeClr val="bg1"/>
                </a:solidFill>
              </a:rPr>
              <a:t>X[, y]</a:t>
            </a:r>
            <a:r>
              <a:rPr lang="en-US" altLang="zh-CN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)</a:t>
            </a:r>
            <a:endParaRPr lang="zh-CN" altLang="en-US" sz="16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26CD4604-54B2-462B-B7A9-C9BA67C9A769}"/>
              </a:ext>
            </a:extLst>
          </p:cNvPr>
          <p:cNvSpPr txBox="1"/>
          <p:nvPr/>
        </p:nvSpPr>
        <p:spPr>
          <a:xfrm flipH="1">
            <a:off x="8169822" y="2611579"/>
            <a:ext cx="3187176" cy="312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使用 </a:t>
            </a:r>
            <a:r>
              <a:rPr lang="en-US" altLang="zh-CN" sz="1200" dirty="0">
                <a:solidFill>
                  <a:schemeClr val="bg1"/>
                </a:solidFill>
              </a:rPr>
              <a:t>EM </a:t>
            </a:r>
            <a:r>
              <a:rPr lang="zh-CN" altLang="en-US" sz="1200" dirty="0">
                <a:solidFill>
                  <a:schemeClr val="bg1"/>
                </a:solidFill>
              </a:rPr>
              <a:t>算法估算模型参数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42" name="图形 41">
            <a:extLst>
              <a:ext uri="{FF2B5EF4-FFF2-40B4-BE49-F238E27FC236}">
                <a16:creationId xmlns:a16="http://schemas.microsoft.com/office/drawing/2014/main" id="{F28073E3-647B-4649-BFE9-F4DD98608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11029189" y="4046857"/>
            <a:ext cx="235208" cy="235208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321FD45D-4682-43DF-AD90-8F66C2CF4A64}"/>
              </a:ext>
            </a:extLst>
          </p:cNvPr>
          <p:cNvSpPr txBox="1"/>
          <p:nvPr/>
        </p:nvSpPr>
        <p:spPr>
          <a:xfrm flipH="1">
            <a:off x="9312563" y="4004048"/>
            <a:ext cx="16489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bg1"/>
                </a:solidFill>
                <a:latin typeface="思源黑体 CN Medium"/>
                <a:ea typeface="思源黑体 CN Medium"/>
              </a:rPr>
              <a:t>…</a:t>
            </a:r>
            <a:endParaRPr lang="zh-CN" altLang="en-US" sz="1600" dirty="0">
              <a:solidFill>
                <a:schemeClr val="bg1"/>
              </a:solidFill>
              <a:latin typeface="思源黑体 CN Medium"/>
              <a:ea typeface="思源黑体 CN Medium"/>
            </a:endParaRPr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3EB083AF-8CB5-41FF-A082-E596C64A7967}"/>
              </a:ext>
            </a:extLst>
          </p:cNvPr>
          <p:cNvGrpSpPr>
            <a:grpSpLocks/>
          </p:cNvGrpSpPr>
          <p:nvPr/>
        </p:nvGrpSpPr>
        <p:grpSpPr>
          <a:xfrm>
            <a:off x="4783164" y="3392898"/>
            <a:ext cx="397790" cy="397790"/>
            <a:chOff x="8237198" y="3617184"/>
            <a:chExt cx="446299" cy="444721"/>
          </a:xfrm>
          <a:solidFill>
            <a:srgbClr val="89DFBA"/>
          </a:solidFill>
        </p:grpSpPr>
        <p:sp>
          <p:nvSpPr>
            <p:cNvPr id="70" name="Freeform 52">
              <a:extLst>
                <a:ext uri="{FF2B5EF4-FFF2-40B4-BE49-F238E27FC236}">
                  <a16:creationId xmlns:a16="http://schemas.microsoft.com/office/drawing/2014/main" id="{D2D1D55B-5753-490A-BA04-E9DBC6FE10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19538" y="3795151"/>
              <a:ext cx="163959" cy="266754"/>
            </a:xfrm>
            <a:custGeom>
              <a:avLst/>
              <a:gdLst>
                <a:gd name="T0" fmla="*/ 704 w 707"/>
                <a:gd name="T1" fmla="*/ 720 h 1152"/>
                <a:gd name="T2" fmla="*/ 704 w 707"/>
                <a:gd name="T3" fmla="*/ 136 h 1152"/>
                <a:gd name="T4" fmla="*/ 568 w 707"/>
                <a:gd name="T5" fmla="*/ 0 h 1152"/>
                <a:gd name="T6" fmla="*/ 433 w 707"/>
                <a:gd name="T7" fmla="*/ 112 h 1152"/>
                <a:gd name="T8" fmla="*/ 358 w 707"/>
                <a:gd name="T9" fmla="*/ 540 h 1152"/>
                <a:gd name="T10" fmla="*/ 271 w 707"/>
                <a:gd name="T11" fmla="*/ 562 h 1152"/>
                <a:gd name="T12" fmla="*/ 14 w 707"/>
                <a:gd name="T13" fmla="*/ 743 h 1152"/>
                <a:gd name="T14" fmla="*/ 0 w 707"/>
                <a:gd name="T15" fmla="*/ 769 h 1152"/>
                <a:gd name="T16" fmla="*/ 0 w 707"/>
                <a:gd name="T17" fmla="*/ 1120 h 1152"/>
                <a:gd name="T18" fmla="*/ 32 w 707"/>
                <a:gd name="T19" fmla="*/ 1152 h 1152"/>
                <a:gd name="T20" fmla="*/ 352 w 707"/>
                <a:gd name="T21" fmla="*/ 1152 h 1152"/>
                <a:gd name="T22" fmla="*/ 384 w 707"/>
                <a:gd name="T23" fmla="*/ 1120 h 1152"/>
                <a:gd name="T24" fmla="*/ 384 w 707"/>
                <a:gd name="T25" fmla="*/ 1079 h 1152"/>
                <a:gd name="T26" fmla="*/ 595 w 707"/>
                <a:gd name="T27" fmla="*/ 945 h 1152"/>
                <a:gd name="T28" fmla="*/ 704 w 707"/>
                <a:gd name="T29" fmla="*/ 720 h 1152"/>
                <a:gd name="T30" fmla="*/ 560 w 707"/>
                <a:gd name="T31" fmla="*/ 892 h 1152"/>
                <a:gd name="T32" fmla="*/ 560 w 707"/>
                <a:gd name="T33" fmla="*/ 892 h 1152"/>
                <a:gd name="T34" fmla="*/ 335 w 707"/>
                <a:gd name="T35" fmla="*/ 1035 h 1152"/>
                <a:gd name="T36" fmla="*/ 320 w 707"/>
                <a:gd name="T37" fmla="*/ 1062 h 1152"/>
                <a:gd name="T38" fmla="*/ 320 w 707"/>
                <a:gd name="T39" fmla="*/ 1088 h 1152"/>
                <a:gd name="T40" fmla="*/ 64 w 707"/>
                <a:gd name="T41" fmla="*/ 1088 h 1152"/>
                <a:gd name="T42" fmla="*/ 64 w 707"/>
                <a:gd name="T43" fmla="*/ 786 h 1152"/>
                <a:gd name="T44" fmla="*/ 308 w 707"/>
                <a:gd name="T45" fmla="*/ 614 h 1152"/>
                <a:gd name="T46" fmla="*/ 390 w 707"/>
                <a:gd name="T47" fmla="*/ 628 h 1152"/>
                <a:gd name="T48" fmla="*/ 377 w 707"/>
                <a:gd name="T49" fmla="*/ 709 h 1152"/>
                <a:gd name="T50" fmla="*/ 205 w 707"/>
                <a:gd name="T51" fmla="*/ 838 h 1152"/>
                <a:gd name="T52" fmla="*/ 243 w 707"/>
                <a:gd name="T53" fmla="*/ 889 h 1152"/>
                <a:gd name="T54" fmla="*/ 416 w 707"/>
                <a:gd name="T55" fmla="*/ 760 h 1152"/>
                <a:gd name="T56" fmla="*/ 440 w 707"/>
                <a:gd name="T57" fmla="*/ 588 h 1152"/>
                <a:gd name="T58" fmla="*/ 429 w 707"/>
                <a:gd name="T59" fmla="*/ 575 h 1152"/>
                <a:gd name="T60" fmla="*/ 418 w 707"/>
                <a:gd name="T61" fmla="*/ 566 h 1152"/>
                <a:gd name="T62" fmla="*/ 496 w 707"/>
                <a:gd name="T63" fmla="*/ 124 h 1152"/>
                <a:gd name="T64" fmla="*/ 580 w 707"/>
                <a:gd name="T65" fmla="*/ 65 h 1152"/>
                <a:gd name="T66" fmla="*/ 640 w 707"/>
                <a:gd name="T67" fmla="*/ 136 h 1152"/>
                <a:gd name="T68" fmla="*/ 640 w 707"/>
                <a:gd name="T69" fmla="*/ 720 h 1152"/>
                <a:gd name="T70" fmla="*/ 560 w 707"/>
                <a:gd name="T71" fmla="*/ 892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7" h="1152">
                  <a:moveTo>
                    <a:pt x="704" y="720"/>
                  </a:moveTo>
                  <a:cubicBezTo>
                    <a:pt x="704" y="136"/>
                    <a:pt x="704" y="136"/>
                    <a:pt x="704" y="136"/>
                  </a:cubicBezTo>
                  <a:cubicBezTo>
                    <a:pt x="704" y="61"/>
                    <a:pt x="643" y="0"/>
                    <a:pt x="568" y="0"/>
                  </a:cubicBezTo>
                  <a:cubicBezTo>
                    <a:pt x="501" y="0"/>
                    <a:pt x="445" y="47"/>
                    <a:pt x="433" y="112"/>
                  </a:cubicBezTo>
                  <a:cubicBezTo>
                    <a:pt x="358" y="540"/>
                    <a:pt x="358" y="540"/>
                    <a:pt x="358" y="540"/>
                  </a:cubicBezTo>
                  <a:cubicBezTo>
                    <a:pt x="327" y="536"/>
                    <a:pt x="296" y="544"/>
                    <a:pt x="271" y="562"/>
                  </a:cubicBezTo>
                  <a:cubicBezTo>
                    <a:pt x="14" y="743"/>
                    <a:pt x="14" y="743"/>
                    <a:pt x="14" y="743"/>
                  </a:cubicBezTo>
                  <a:cubicBezTo>
                    <a:pt x="5" y="749"/>
                    <a:pt x="0" y="759"/>
                    <a:pt x="0" y="769"/>
                  </a:cubicBezTo>
                  <a:cubicBezTo>
                    <a:pt x="0" y="1120"/>
                    <a:pt x="0" y="1120"/>
                    <a:pt x="0" y="1120"/>
                  </a:cubicBezTo>
                  <a:cubicBezTo>
                    <a:pt x="0" y="1138"/>
                    <a:pt x="14" y="1152"/>
                    <a:pt x="32" y="1152"/>
                  </a:cubicBezTo>
                  <a:cubicBezTo>
                    <a:pt x="352" y="1152"/>
                    <a:pt x="352" y="1152"/>
                    <a:pt x="352" y="1152"/>
                  </a:cubicBezTo>
                  <a:cubicBezTo>
                    <a:pt x="370" y="1152"/>
                    <a:pt x="384" y="1138"/>
                    <a:pt x="384" y="1120"/>
                  </a:cubicBezTo>
                  <a:cubicBezTo>
                    <a:pt x="384" y="1079"/>
                    <a:pt x="384" y="1079"/>
                    <a:pt x="384" y="1079"/>
                  </a:cubicBezTo>
                  <a:cubicBezTo>
                    <a:pt x="595" y="945"/>
                    <a:pt x="595" y="945"/>
                    <a:pt x="595" y="945"/>
                  </a:cubicBezTo>
                  <a:cubicBezTo>
                    <a:pt x="666" y="893"/>
                    <a:pt x="707" y="808"/>
                    <a:pt x="704" y="720"/>
                  </a:cubicBezTo>
                  <a:close/>
                  <a:moveTo>
                    <a:pt x="560" y="892"/>
                  </a:moveTo>
                  <a:cubicBezTo>
                    <a:pt x="560" y="892"/>
                    <a:pt x="560" y="892"/>
                    <a:pt x="560" y="892"/>
                  </a:cubicBezTo>
                  <a:cubicBezTo>
                    <a:pt x="335" y="1035"/>
                    <a:pt x="335" y="1035"/>
                    <a:pt x="335" y="1035"/>
                  </a:cubicBezTo>
                  <a:cubicBezTo>
                    <a:pt x="326" y="1041"/>
                    <a:pt x="320" y="1051"/>
                    <a:pt x="320" y="1062"/>
                  </a:cubicBezTo>
                  <a:cubicBezTo>
                    <a:pt x="320" y="1088"/>
                    <a:pt x="320" y="1088"/>
                    <a:pt x="320" y="1088"/>
                  </a:cubicBezTo>
                  <a:cubicBezTo>
                    <a:pt x="64" y="1088"/>
                    <a:pt x="64" y="1088"/>
                    <a:pt x="64" y="1088"/>
                  </a:cubicBezTo>
                  <a:cubicBezTo>
                    <a:pt x="64" y="786"/>
                    <a:pt x="64" y="786"/>
                    <a:pt x="64" y="786"/>
                  </a:cubicBezTo>
                  <a:cubicBezTo>
                    <a:pt x="308" y="614"/>
                    <a:pt x="308" y="614"/>
                    <a:pt x="308" y="614"/>
                  </a:cubicBezTo>
                  <a:cubicBezTo>
                    <a:pt x="335" y="595"/>
                    <a:pt x="371" y="602"/>
                    <a:pt x="390" y="628"/>
                  </a:cubicBezTo>
                  <a:cubicBezTo>
                    <a:pt x="408" y="654"/>
                    <a:pt x="403" y="690"/>
                    <a:pt x="377" y="709"/>
                  </a:cubicBezTo>
                  <a:cubicBezTo>
                    <a:pt x="205" y="838"/>
                    <a:pt x="205" y="838"/>
                    <a:pt x="205" y="838"/>
                  </a:cubicBezTo>
                  <a:cubicBezTo>
                    <a:pt x="243" y="889"/>
                    <a:pt x="243" y="889"/>
                    <a:pt x="243" y="889"/>
                  </a:cubicBezTo>
                  <a:cubicBezTo>
                    <a:pt x="416" y="760"/>
                    <a:pt x="416" y="760"/>
                    <a:pt x="416" y="760"/>
                  </a:cubicBezTo>
                  <a:cubicBezTo>
                    <a:pt x="470" y="720"/>
                    <a:pt x="481" y="643"/>
                    <a:pt x="440" y="588"/>
                  </a:cubicBezTo>
                  <a:cubicBezTo>
                    <a:pt x="437" y="584"/>
                    <a:pt x="433" y="579"/>
                    <a:pt x="429" y="575"/>
                  </a:cubicBezTo>
                  <a:cubicBezTo>
                    <a:pt x="425" y="572"/>
                    <a:pt x="422" y="569"/>
                    <a:pt x="418" y="566"/>
                  </a:cubicBezTo>
                  <a:cubicBezTo>
                    <a:pt x="496" y="124"/>
                    <a:pt x="496" y="124"/>
                    <a:pt x="496" y="124"/>
                  </a:cubicBezTo>
                  <a:cubicBezTo>
                    <a:pt x="503" y="84"/>
                    <a:pt x="541" y="58"/>
                    <a:pt x="580" y="65"/>
                  </a:cubicBezTo>
                  <a:cubicBezTo>
                    <a:pt x="615" y="71"/>
                    <a:pt x="640" y="101"/>
                    <a:pt x="640" y="136"/>
                  </a:cubicBezTo>
                  <a:cubicBezTo>
                    <a:pt x="640" y="720"/>
                    <a:pt x="640" y="720"/>
                    <a:pt x="640" y="720"/>
                  </a:cubicBezTo>
                  <a:cubicBezTo>
                    <a:pt x="643" y="787"/>
                    <a:pt x="613" y="851"/>
                    <a:pt x="560" y="8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71" name="Freeform 53">
              <a:extLst>
                <a:ext uri="{FF2B5EF4-FFF2-40B4-BE49-F238E27FC236}">
                  <a16:creationId xmlns:a16="http://schemas.microsoft.com/office/drawing/2014/main" id="{6992BFB0-931C-4FBE-B149-42F45162F1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7198" y="3792586"/>
              <a:ext cx="163564" cy="269319"/>
            </a:xfrm>
            <a:custGeom>
              <a:avLst/>
              <a:gdLst>
                <a:gd name="T0" fmla="*/ 693 w 706"/>
                <a:gd name="T1" fmla="*/ 754 h 1163"/>
                <a:gd name="T2" fmla="*/ 435 w 706"/>
                <a:gd name="T3" fmla="*/ 573 h 1163"/>
                <a:gd name="T4" fmla="*/ 348 w 706"/>
                <a:gd name="T5" fmla="*/ 551 h 1163"/>
                <a:gd name="T6" fmla="*/ 273 w 706"/>
                <a:gd name="T7" fmla="*/ 123 h 1163"/>
                <a:gd name="T8" fmla="*/ 115 w 706"/>
                <a:gd name="T9" fmla="*/ 13 h 1163"/>
                <a:gd name="T10" fmla="*/ 3 w 706"/>
                <a:gd name="T11" fmla="*/ 147 h 1163"/>
                <a:gd name="T12" fmla="*/ 2 w 706"/>
                <a:gd name="T13" fmla="*/ 731 h 1163"/>
                <a:gd name="T14" fmla="*/ 112 w 706"/>
                <a:gd name="T15" fmla="*/ 957 h 1163"/>
                <a:gd name="T16" fmla="*/ 322 w 706"/>
                <a:gd name="T17" fmla="*/ 1090 h 1163"/>
                <a:gd name="T18" fmla="*/ 322 w 706"/>
                <a:gd name="T19" fmla="*/ 1131 h 1163"/>
                <a:gd name="T20" fmla="*/ 354 w 706"/>
                <a:gd name="T21" fmla="*/ 1163 h 1163"/>
                <a:gd name="T22" fmla="*/ 674 w 706"/>
                <a:gd name="T23" fmla="*/ 1163 h 1163"/>
                <a:gd name="T24" fmla="*/ 706 w 706"/>
                <a:gd name="T25" fmla="*/ 1131 h 1163"/>
                <a:gd name="T26" fmla="*/ 706 w 706"/>
                <a:gd name="T27" fmla="*/ 780 h 1163"/>
                <a:gd name="T28" fmla="*/ 693 w 706"/>
                <a:gd name="T29" fmla="*/ 754 h 1163"/>
                <a:gd name="T30" fmla="*/ 642 w 706"/>
                <a:gd name="T31" fmla="*/ 1099 h 1163"/>
                <a:gd name="T32" fmla="*/ 386 w 706"/>
                <a:gd name="T33" fmla="*/ 1099 h 1163"/>
                <a:gd name="T34" fmla="*/ 386 w 706"/>
                <a:gd name="T35" fmla="*/ 1073 h 1163"/>
                <a:gd name="T36" fmla="*/ 371 w 706"/>
                <a:gd name="T37" fmla="*/ 1046 h 1163"/>
                <a:gd name="T38" fmla="*/ 147 w 706"/>
                <a:gd name="T39" fmla="*/ 903 h 1163"/>
                <a:gd name="T40" fmla="*/ 66 w 706"/>
                <a:gd name="T41" fmla="*/ 731 h 1163"/>
                <a:gd name="T42" fmla="*/ 67 w 706"/>
                <a:gd name="T43" fmla="*/ 147 h 1163"/>
                <a:gd name="T44" fmla="*/ 139 w 706"/>
                <a:gd name="T45" fmla="*/ 75 h 1163"/>
                <a:gd name="T46" fmla="*/ 210 w 706"/>
                <a:gd name="T47" fmla="*/ 135 h 1163"/>
                <a:gd name="T48" fmla="*/ 288 w 706"/>
                <a:gd name="T49" fmla="*/ 577 h 1163"/>
                <a:gd name="T50" fmla="*/ 278 w 706"/>
                <a:gd name="T51" fmla="*/ 586 h 1163"/>
                <a:gd name="T52" fmla="*/ 278 w 706"/>
                <a:gd name="T53" fmla="*/ 760 h 1163"/>
                <a:gd name="T54" fmla="*/ 291 w 706"/>
                <a:gd name="T55" fmla="*/ 771 h 1163"/>
                <a:gd name="T56" fmla="*/ 463 w 706"/>
                <a:gd name="T57" fmla="*/ 900 h 1163"/>
                <a:gd name="T58" fmla="*/ 501 w 706"/>
                <a:gd name="T59" fmla="*/ 849 h 1163"/>
                <a:gd name="T60" fmla="*/ 329 w 706"/>
                <a:gd name="T61" fmla="*/ 720 h 1163"/>
                <a:gd name="T62" fmla="*/ 317 w 706"/>
                <a:gd name="T63" fmla="*/ 638 h 1163"/>
                <a:gd name="T64" fmla="*/ 398 w 706"/>
                <a:gd name="T65" fmla="*/ 625 h 1163"/>
                <a:gd name="T66" fmla="*/ 642 w 706"/>
                <a:gd name="T67" fmla="*/ 797 h 1163"/>
                <a:gd name="T68" fmla="*/ 642 w 706"/>
                <a:gd name="T69" fmla="*/ 1099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06" h="1163">
                  <a:moveTo>
                    <a:pt x="693" y="754"/>
                  </a:moveTo>
                  <a:cubicBezTo>
                    <a:pt x="435" y="573"/>
                    <a:pt x="435" y="573"/>
                    <a:pt x="435" y="573"/>
                  </a:cubicBezTo>
                  <a:cubicBezTo>
                    <a:pt x="410" y="555"/>
                    <a:pt x="379" y="547"/>
                    <a:pt x="348" y="551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60" y="49"/>
                    <a:pt x="189" y="0"/>
                    <a:pt x="115" y="13"/>
                  </a:cubicBezTo>
                  <a:cubicBezTo>
                    <a:pt x="50" y="24"/>
                    <a:pt x="3" y="81"/>
                    <a:pt x="3" y="147"/>
                  </a:cubicBezTo>
                  <a:cubicBezTo>
                    <a:pt x="2" y="731"/>
                    <a:pt x="2" y="731"/>
                    <a:pt x="2" y="731"/>
                  </a:cubicBezTo>
                  <a:cubicBezTo>
                    <a:pt x="0" y="820"/>
                    <a:pt x="41" y="904"/>
                    <a:pt x="112" y="957"/>
                  </a:cubicBezTo>
                  <a:cubicBezTo>
                    <a:pt x="322" y="1090"/>
                    <a:pt x="322" y="1090"/>
                    <a:pt x="322" y="1090"/>
                  </a:cubicBezTo>
                  <a:cubicBezTo>
                    <a:pt x="322" y="1131"/>
                    <a:pt x="322" y="1131"/>
                    <a:pt x="322" y="1131"/>
                  </a:cubicBezTo>
                  <a:cubicBezTo>
                    <a:pt x="322" y="1149"/>
                    <a:pt x="336" y="1163"/>
                    <a:pt x="354" y="1163"/>
                  </a:cubicBezTo>
                  <a:cubicBezTo>
                    <a:pt x="674" y="1163"/>
                    <a:pt x="674" y="1163"/>
                    <a:pt x="674" y="1163"/>
                  </a:cubicBezTo>
                  <a:cubicBezTo>
                    <a:pt x="692" y="1163"/>
                    <a:pt x="706" y="1149"/>
                    <a:pt x="706" y="1131"/>
                  </a:cubicBezTo>
                  <a:cubicBezTo>
                    <a:pt x="706" y="780"/>
                    <a:pt x="706" y="780"/>
                    <a:pt x="706" y="780"/>
                  </a:cubicBezTo>
                  <a:cubicBezTo>
                    <a:pt x="706" y="770"/>
                    <a:pt x="701" y="760"/>
                    <a:pt x="693" y="754"/>
                  </a:cubicBezTo>
                  <a:close/>
                  <a:moveTo>
                    <a:pt x="642" y="1099"/>
                  </a:moveTo>
                  <a:cubicBezTo>
                    <a:pt x="386" y="1099"/>
                    <a:pt x="386" y="1099"/>
                    <a:pt x="386" y="1099"/>
                  </a:cubicBezTo>
                  <a:cubicBezTo>
                    <a:pt x="386" y="1073"/>
                    <a:pt x="386" y="1073"/>
                    <a:pt x="386" y="1073"/>
                  </a:cubicBezTo>
                  <a:cubicBezTo>
                    <a:pt x="386" y="1062"/>
                    <a:pt x="381" y="1052"/>
                    <a:pt x="371" y="1046"/>
                  </a:cubicBezTo>
                  <a:cubicBezTo>
                    <a:pt x="147" y="903"/>
                    <a:pt x="147" y="903"/>
                    <a:pt x="147" y="903"/>
                  </a:cubicBezTo>
                  <a:cubicBezTo>
                    <a:pt x="94" y="862"/>
                    <a:pt x="63" y="798"/>
                    <a:pt x="66" y="731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7" y="107"/>
                    <a:pt x="99" y="75"/>
                    <a:pt x="139" y="75"/>
                  </a:cubicBezTo>
                  <a:cubicBezTo>
                    <a:pt x="174" y="75"/>
                    <a:pt x="204" y="100"/>
                    <a:pt x="210" y="135"/>
                  </a:cubicBezTo>
                  <a:cubicBezTo>
                    <a:pt x="288" y="577"/>
                    <a:pt x="288" y="577"/>
                    <a:pt x="288" y="577"/>
                  </a:cubicBezTo>
                  <a:cubicBezTo>
                    <a:pt x="284" y="580"/>
                    <a:pt x="281" y="583"/>
                    <a:pt x="278" y="586"/>
                  </a:cubicBezTo>
                  <a:cubicBezTo>
                    <a:pt x="230" y="634"/>
                    <a:pt x="230" y="712"/>
                    <a:pt x="278" y="760"/>
                  </a:cubicBezTo>
                  <a:cubicBezTo>
                    <a:pt x="282" y="764"/>
                    <a:pt x="286" y="768"/>
                    <a:pt x="291" y="771"/>
                  </a:cubicBezTo>
                  <a:cubicBezTo>
                    <a:pt x="463" y="900"/>
                    <a:pt x="463" y="900"/>
                    <a:pt x="463" y="900"/>
                  </a:cubicBezTo>
                  <a:cubicBezTo>
                    <a:pt x="501" y="849"/>
                    <a:pt x="501" y="849"/>
                    <a:pt x="501" y="849"/>
                  </a:cubicBezTo>
                  <a:cubicBezTo>
                    <a:pt x="329" y="720"/>
                    <a:pt x="329" y="720"/>
                    <a:pt x="329" y="720"/>
                  </a:cubicBezTo>
                  <a:cubicBezTo>
                    <a:pt x="303" y="701"/>
                    <a:pt x="298" y="664"/>
                    <a:pt x="317" y="638"/>
                  </a:cubicBezTo>
                  <a:cubicBezTo>
                    <a:pt x="336" y="612"/>
                    <a:pt x="372" y="607"/>
                    <a:pt x="398" y="625"/>
                  </a:cubicBezTo>
                  <a:cubicBezTo>
                    <a:pt x="642" y="797"/>
                    <a:pt x="642" y="797"/>
                    <a:pt x="642" y="797"/>
                  </a:cubicBezTo>
                  <a:cubicBezTo>
                    <a:pt x="642" y="1099"/>
                    <a:pt x="642" y="1099"/>
                    <a:pt x="642" y="10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72" name="Freeform 54">
              <a:extLst>
                <a:ext uri="{FF2B5EF4-FFF2-40B4-BE49-F238E27FC236}">
                  <a16:creationId xmlns:a16="http://schemas.microsoft.com/office/drawing/2014/main" id="{D9B47602-689A-4517-A929-44554A908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9756" y="3617184"/>
              <a:ext cx="30385" cy="17363"/>
            </a:xfrm>
            <a:custGeom>
              <a:avLst/>
              <a:gdLst>
                <a:gd name="T0" fmla="*/ 2 w 131"/>
                <a:gd name="T1" fmla="*/ 0 h 75"/>
                <a:gd name="T2" fmla="*/ 0 w 131"/>
                <a:gd name="T3" fmla="*/ 0 h 75"/>
                <a:gd name="T4" fmla="*/ 2 w 131"/>
                <a:gd name="T5" fmla="*/ 64 h 75"/>
                <a:gd name="T6" fmla="*/ 119 w 131"/>
                <a:gd name="T7" fmla="*/ 75 h 75"/>
                <a:gd name="T8" fmla="*/ 131 w 131"/>
                <a:gd name="T9" fmla="*/ 12 h 75"/>
                <a:gd name="T10" fmla="*/ 2 w 131"/>
                <a:gd name="T1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75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41" y="64"/>
                    <a:pt x="80" y="68"/>
                    <a:pt x="119" y="75"/>
                  </a:cubicBezTo>
                  <a:cubicBezTo>
                    <a:pt x="131" y="12"/>
                    <a:pt x="131" y="12"/>
                    <a:pt x="131" y="12"/>
                  </a:cubicBezTo>
                  <a:cubicBezTo>
                    <a:pt x="89" y="4"/>
                    <a:pt x="45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73" name="Freeform 55">
              <a:extLst>
                <a:ext uri="{FF2B5EF4-FFF2-40B4-BE49-F238E27FC236}">
                  <a16:creationId xmlns:a16="http://schemas.microsoft.com/office/drawing/2014/main" id="{34860AF5-A641-4D4A-A746-90B1A23E6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0170" y="3620144"/>
              <a:ext cx="32160" cy="22690"/>
            </a:xfrm>
            <a:custGeom>
              <a:avLst/>
              <a:gdLst>
                <a:gd name="T0" fmla="*/ 126 w 139"/>
                <a:gd name="T1" fmla="*/ 0 h 98"/>
                <a:gd name="T2" fmla="*/ 0 w 139"/>
                <a:gd name="T3" fmla="*/ 39 h 98"/>
                <a:gd name="T4" fmla="*/ 25 w 139"/>
                <a:gd name="T5" fmla="*/ 98 h 98"/>
                <a:gd name="T6" fmla="*/ 139 w 139"/>
                <a:gd name="T7" fmla="*/ 63 h 98"/>
                <a:gd name="T8" fmla="*/ 126 w 139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98">
                  <a:moveTo>
                    <a:pt x="126" y="0"/>
                  </a:moveTo>
                  <a:cubicBezTo>
                    <a:pt x="83" y="9"/>
                    <a:pt x="41" y="22"/>
                    <a:pt x="0" y="39"/>
                  </a:cubicBezTo>
                  <a:cubicBezTo>
                    <a:pt x="25" y="98"/>
                    <a:pt x="25" y="98"/>
                    <a:pt x="25" y="98"/>
                  </a:cubicBezTo>
                  <a:cubicBezTo>
                    <a:pt x="61" y="82"/>
                    <a:pt x="100" y="71"/>
                    <a:pt x="139" y="63"/>
                  </a:cubicBez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74" name="Freeform 56">
              <a:extLst>
                <a:ext uri="{FF2B5EF4-FFF2-40B4-BE49-F238E27FC236}">
                  <a16:creationId xmlns:a16="http://schemas.microsoft.com/office/drawing/2014/main" id="{2929F3A8-BDEF-48F6-853D-710E936AE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8479" y="3872494"/>
              <a:ext cx="31963" cy="29595"/>
            </a:xfrm>
            <a:custGeom>
              <a:avLst/>
              <a:gdLst>
                <a:gd name="T0" fmla="*/ 92 w 138"/>
                <a:gd name="T1" fmla="*/ 0 h 128"/>
                <a:gd name="T2" fmla="*/ 0 w 138"/>
                <a:gd name="T3" fmla="*/ 75 h 128"/>
                <a:gd name="T4" fmla="*/ 36 w 138"/>
                <a:gd name="T5" fmla="*/ 128 h 128"/>
                <a:gd name="T6" fmla="*/ 138 w 138"/>
                <a:gd name="T7" fmla="*/ 45 h 128"/>
                <a:gd name="T8" fmla="*/ 92 w 138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28">
                  <a:moveTo>
                    <a:pt x="92" y="0"/>
                  </a:moveTo>
                  <a:cubicBezTo>
                    <a:pt x="64" y="28"/>
                    <a:pt x="33" y="53"/>
                    <a:pt x="0" y="75"/>
                  </a:cubicBezTo>
                  <a:cubicBezTo>
                    <a:pt x="36" y="128"/>
                    <a:pt x="36" y="128"/>
                    <a:pt x="36" y="128"/>
                  </a:cubicBezTo>
                  <a:cubicBezTo>
                    <a:pt x="72" y="104"/>
                    <a:pt x="106" y="76"/>
                    <a:pt x="138" y="45"/>
                  </a:cubicBezTo>
                  <a:lnTo>
                    <a:pt x="9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75" name="Freeform 57">
              <a:extLst>
                <a:ext uri="{FF2B5EF4-FFF2-40B4-BE49-F238E27FC236}">
                  <a16:creationId xmlns:a16="http://schemas.microsoft.com/office/drawing/2014/main" id="{D6EB4C6E-9A10-4D8D-BD9E-764ACEDBBF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3619" y="3628825"/>
              <a:ext cx="32555" cy="26636"/>
            </a:xfrm>
            <a:custGeom>
              <a:avLst/>
              <a:gdLst>
                <a:gd name="T0" fmla="*/ 24 w 140"/>
                <a:gd name="T1" fmla="*/ 0 h 115"/>
                <a:gd name="T2" fmla="*/ 0 w 140"/>
                <a:gd name="T3" fmla="*/ 59 h 115"/>
                <a:gd name="T4" fmla="*/ 105 w 140"/>
                <a:gd name="T5" fmla="*/ 115 h 115"/>
                <a:gd name="T6" fmla="*/ 140 w 140"/>
                <a:gd name="T7" fmla="*/ 62 h 115"/>
                <a:gd name="T8" fmla="*/ 24 w 140"/>
                <a:gd name="T9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15">
                  <a:moveTo>
                    <a:pt x="24" y="0"/>
                  </a:moveTo>
                  <a:cubicBezTo>
                    <a:pt x="0" y="59"/>
                    <a:pt x="0" y="59"/>
                    <a:pt x="0" y="59"/>
                  </a:cubicBezTo>
                  <a:cubicBezTo>
                    <a:pt x="37" y="74"/>
                    <a:pt x="72" y="93"/>
                    <a:pt x="105" y="115"/>
                  </a:cubicBezTo>
                  <a:cubicBezTo>
                    <a:pt x="140" y="62"/>
                    <a:pt x="140" y="62"/>
                    <a:pt x="140" y="62"/>
                  </a:cubicBezTo>
                  <a:cubicBezTo>
                    <a:pt x="104" y="37"/>
                    <a:pt x="65" y="17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76" name="Freeform 58">
              <a:extLst>
                <a:ext uri="{FF2B5EF4-FFF2-40B4-BE49-F238E27FC236}">
                  <a16:creationId xmlns:a16="http://schemas.microsoft.com/office/drawing/2014/main" id="{1F9CB9EE-C956-4CA8-B860-FCEBEE33F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459" y="3772067"/>
              <a:ext cx="17560" cy="31174"/>
            </a:xfrm>
            <a:custGeom>
              <a:avLst/>
              <a:gdLst>
                <a:gd name="T0" fmla="*/ 11 w 75"/>
                <a:gd name="T1" fmla="*/ 3 h 134"/>
                <a:gd name="T2" fmla="*/ 0 w 75"/>
                <a:gd name="T3" fmla="*/ 121 h 134"/>
                <a:gd name="T4" fmla="*/ 62 w 75"/>
                <a:gd name="T5" fmla="*/ 134 h 134"/>
                <a:gd name="T6" fmla="*/ 75 w 75"/>
                <a:gd name="T7" fmla="*/ 3 h 134"/>
                <a:gd name="T8" fmla="*/ 75 w 75"/>
                <a:gd name="T9" fmla="*/ 0 h 134"/>
                <a:gd name="T10" fmla="*/ 11 w 75"/>
                <a:gd name="T11" fmla="*/ 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134">
                  <a:moveTo>
                    <a:pt x="11" y="3"/>
                  </a:moveTo>
                  <a:cubicBezTo>
                    <a:pt x="11" y="43"/>
                    <a:pt x="7" y="82"/>
                    <a:pt x="0" y="121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71" y="91"/>
                    <a:pt x="75" y="47"/>
                    <a:pt x="75" y="3"/>
                  </a:cubicBezTo>
                  <a:cubicBezTo>
                    <a:pt x="75" y="0"/>
                    <a:pt x="75" y="0"/>
                    <a:pt x="75" y="0"/>
                  </a:cubicBez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77" name="Freeform 59">
              <a:extLst>
                <a:ext uri="{FF2B5EF4-FFF2-40B4-BE49-F238E27FC236}">
                  <a16:creationId xmlns:a16="http://schemas.microsoft.com/office/drawing/2014/main" id="{22955B13-198E-4436-B648-BEEB77DEA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9393" y="3662366"/>
              <a:ext cx="29793" cy="31766"/>
            </a:xfrm>
            <a:custGeom>
              <a:avLst/>
              <a:gdLst>
                <a:gd name="T0" fmla="*/ 46 w 129"/>
                <a:gd name="T1" fmla="*/ 0 h 137"/>
                <a:gd name="T2" fmla="*/ 0 w 129"/>
                <a:gd name="T3" fmla="*/ 45 h 137"/>
                <a:gd name="T4" fmla="*/ 76 w 129"/>
                <a:gd name="T5" fmla="*/ 137 h 137"/>
                <a:gd name="T6" fmla="*/ 129 w 129"/>
                <a:gd name="T7" fmla="*/ 101 h 137"/>
                <a:gd name="T8" fmla="*/ 46 w 129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137">
                  <a:moveTo>
                    <a:pt x="46" y="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29" y="73"/>
                    <a:pt x="54" y="104"/>
                    <a:pt x="76" y="137"/>
                  </a:cubicBezTo>
                  <a:cubicBezTo>
                    <a:pt x="129" y="101"/>
                    <a:pt x="129" y="101"/>
                    <a:pt x="129" y="101"/>
                  </a:cubicBezTo>
                  <a:cubicBezTo>
                    <a:pt x="105" y="65"/>
                    <a:pt x="77" y="31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78" name="Freeform 60">
              <a:extLst>
                <a:ext uri="{FF2B5EF4-FFF2-40B4-BE49-F238E27FC236}">
                  <a16:creationId xmlns:a16="http://schemas.microsoft.com/office/drawing/2014/main" id="{7AEE886D-FEF0-4D77-A74A-098726AD6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7773" y="3903076"/>
              <a:ext cx="32160" cy="22493"/>
            </a:xfrm>
            <a:custGeom>
              <a:avLst/>
              <a:gdLst>
                <a:gd name="T0" fmla="*/ 114 w 139"/>
                <a:gd name="T1" fmla="*/ 0 h 97"/>
                <a:gd name="T2" fmla="*/ 0 w 139"/>
                <a:gd name="T3" fmla="*/ 34 h 97"/>
                <a:gd name="T4" fmla="*/ 13 w 139"/>
                <a:gd name="T5" fmla="*/ 97 h 97"/>
                <a:gd name="T6" fmla="*/ 139 w 139"/>
                <a:gd name="T7" fmla="*/ 59 h 97"/>
                <a:gd name="T8" fmla="*/ 114 w 139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97">
                  <a:moveTo>
                    <a:pt x="114" y="0"/>
                  </a:moveTo>
                  <a:cubicBezTo>
                    <a:pt x="78" y="15"/>
                    <a:pt x="39" y="26"/>
                    <a:pt x="0" y="34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56" y="88"/>
                    <a:pt x="98" y="76"/>
                    <a:pt x="139" y="59"/>
                  </a:cubicBez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79" name="Freeform 61">
              <a:extLst>
                <a:ext uri="{FF2B5EF4-FFF2-40B4-BE49-F238E27FC236}">
                  <a16:creationId xmlns:a16="http://schemas.microsoft.com/office/drawing/2014/main" id="{22F04DF2-175B-4446-B100-AAA288731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0173" y="3712679"/>
              <a:ext cx="22690" cy="32160"/>
            </a:xfrm>
            <a:custGeom>
              <a:avLst/>
              <a:gdLst>
                <a:gd name="T0" fmla="*/ 59 w 98"/>
                <a:gd name="T1" fmla="*/ 0 h 139"/>
                <a:gd name="T2" fmla="*/ 0 w 98"/>
                <a:gd name="T3" fmla="*/ 25 h 139"/>
                <a:gd name="T4" fmla="*/ 35 w 98"/>
                <a:gd name="T5" fmla="*/ 139 h 139"/>
                <a:gd name="T6" fmla="*/ 98 w 98"/>
                <a:gd name="T7" fmla="*/ 126 h 139"/>
                <a:gd name="T8" fmla="*/ 59 w 98"/>
                <a:gd name="T9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39">
                  <a:moveTo>
                    <a:pt x="59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15" y="62"/>
                    <a:pt x="27" y="100"/>
                    <a:pt x="35" y="139"/>
                  </a:cubicBezTo>
                  <a:cubicBezTo>
                    <a:pt x="98" y="126"/>
                    <a:pt x="98" y="126"/>
                    <a:pt x="98" y="126"/>
                  </a:cubicBezTo>
                  <a:cubicBezTo>
                    <a:pt x="89" y="83"/>
                    <a:pt x="76" y="41"/>
                    <a:pt x="5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80" name="Freeform 62">
              <a:extLst>
                <a:ext uri="{FF2B5EF4-FFF2-40B4-BE49-F238E27FC236}">
                  <a16:creationId xmlns:a16="http://schemas.microsoft.com/office/drawing/2014/main" id="{F4AC95B1-FBF4-492D-BF84-3F3238348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7545" y="3826523"/>
              <a:ext cx="26636" cy="32752"/>
            </a:xfrm>
            <a:custGeom>
              <a:avLst/>
              <a:gdLst>
                <a:gd name="T0" fmla="*/ 56 w 115"/>
                <a:gd name="T1" fmla="*/ 0 h 141"/>
                <a:gd name="T2" fmla="*/ 0 w 115"/>
                <a:gd name="T3" fmla="*/ 105 h 141"/>
                <a:gd name="T4" fmla="*/ 53 w 115"/>
                <a:gd name="T5" fmla="*/ 141 h 141"/>
                <a:gd name="T6" fmla="*/ 115 w 115"/>
                <a:gd name="T7" fmla="*/ 25 h 141"/>
                <a:gd name="T8" fmla="*/ 56 w 115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41">
                  <a:moveTo>
                    <a:pt x="56" y="0"/>
                  </a:moveTo>
                  <a:cubicBezTo>
                    <a:pt x="41" y="37"/>
                    <a:pt x="22" y="72"/>
                    <a:pt x="0" y="105"/>
                  </a:cubicBezTo>
                  <a:cubicBezTo>
                    <a:pt x="53" y="141"/>
                    <a:pt x="53" y="141"/>
                    <a:pt x="53" y="141"/>
                  </a:cubicBezTo>
                  <a:cubicBezTo>
                    <a:pt x="78" y="104"/>
                    <a:pt x="98" y="66"/>
                    <a:pt x="115" y="25"/>
                  </a:cubicBezTo>
                  <a:lnTo>
                    <a:pt x="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81" name="Freeform 63">
              <a:extLst>
                <a:ext uri="{FF2B5EF4-FFF2-40B4-BE49-F238E27FC236}">
                  <a16:creationId xmlns:a16="http://schemas.microsoft.com/office/drawing/2014/main" id="{B3DA6693-1EA7-4116-A701-921CDF7D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9963" y="3910968"/>
              <a:ext cx="30385" cy="17560"/>
            </a:xfrm>
            <a:custGeom>
              <a:avLst/>
              <a:gdLst>
                <a:gd name="T0" fmla="*/ 130 w 131"/>
                <a:gd name="T1" fmla="*/ 12 h 76"/>
                <a:gd name="T2" fmla="*/ 12 w 131"/>
                <a:gd name="T3" fmla="*/ 0 h 76"/>
                <a:gd name="T4" fmla="*/ 0 w 131"/>
                <a:gd name="T5" fmla="*/ 63 h 76"/>
                <a:gd name="T6" fmla="*/ 130 w 131"/>
                <a:gd name="T7" fmla="*/ 76 h 76"/>
                <a:gd name="T8" fmla="*/ 131 w 131"/>
                <a:gd name="T9" fmla="*/ 76 h 76"/>
                <a:gd name="T10" fmla="*/ 130 w 131"/>
                <a:gd name="T11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76">
                  <a:moveTo>
                    <a:pt x="130" y="12"/>
                  </a:moveTo>
                  <a:cubicBezTo>
                    <a:pt x="91" y="12"/>
                    <a:pt x="51" y="8"/>
                    <a:pt x="12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43" y="72"/>
                    <a:pt x="86" y="76"/>
                    <a:pt x="130" y="76"/>
                  </a:cubicBezTo>
                  <a:cubicBezTo>
                    <a:pt x="131" y="76"/>
                    <a:pt x="131" y="76"/>
                    <a:pt x="131" y="76"/>
                  </a:cubicBezTo>
                  <a:lnTo>
                    <a:pt x="13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82" name="Freeform 64">
              <a:extLst>
                <a:ext uri="{FF2B5EF4-FFF2-40B4-BE49-F238E27FC236}">
                  <a16:creationId xmlns:a16="http://schemas.microsoft.com/office/drawing/2014/main" id="{51B57A8F-D81F-4B51-A701-6DE6C4564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0720" y="3851383"/>
              <a:ext cx="29990" cy="31766"/>
            </a:xfrm>
            <a:custGeom>
              <a:avLst/>
              <a:gdLst>
                <a:gd name="T0" fmla="*/ 53 w 129"/>
                <a:gd name="T1" fmla="*/ 0 h 137"/>
                <a:gd name="T2" fmla="*/ 0 w 129"/>
                <a:gd name="T3" fmla="*/ 35 h 137"/>
                <a:gd name="T4" fmla="*/ 84 w 129"/>
                <a:gd name="T5" fmla="*/ 137 h 137"/>
                <a:gd name="T6" fmla="*/ 129 w 129"/>
                <a:gd name="T7" fmla="*/ 91 h 137"/>
                <a:gd name="T8" fmla="*/ 53 w 129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137">
                  <a:moveTo>
                    <a:pt x="53" y="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24" y="72"/>
                    <a:pt x="53" y="106"/>
                    <a:pt x="84" y="137"/>
                  </a:cubicBezTo>
                  <a:cubicBezTo>
                    <a:pt x="129" y="91"/>
                    <a:pt x="129" y="91"/>
                    <a:pt x="129" y="91"/>
                  </a:cubicBezTo>
                  <a:cubicBezTo>
                    <a:pt x="101" y="63"/>
                    <a:pt x="75" y="33"/>
                    <a:pt x="5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83" name="Freeform 65">
              <a:extLst>
                <a:ext uri="{FF2B5EF4-FFF2-40B4-BE49-F238E27FC236}">
                  <a16:creationId xmlns:a16="http://schemas.microsoft.com/office/drawing/2014/main" id="{9D59F77E-C913-4209-A8A8-6BC4C1828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9858" y="3643623"/>
              <a:ext cx="31766" cy="29793"/>
            </a:xfrm>
            <a:custGeom>
              <a:avLst/>
              <a:gdLst>
                <a:gd name="T0" fmla="*/ 101 w 137"/>
                <a:gd name="T1" fmla="*/ 0 h 129"/>
                <a:gd name="T2" fmla="*/ 0 w 137"/>
                <a:gd name="T3" fmla="*/ 84 h 129"/>
                <a:gd name="T4" fmla="*/ 45 w 137"/>
                <a:gd name="T5" fmla="*/ 129 h 129"/>
                <a:gd name="T6" fmla="*/ 137 w 137"/>
                <a:gd name="T7" fmla="*/ 53 h 129"/>
                <a:gd name="T8" fmla="*/ 101 w 137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29">
                  <a:moveTo>
                    <a:pt x="101" y="0"/>
                  </a:moveTo>
                  <a:cubicBezTo>
                    <a:pt x="65" y="25"/>
                    <a:pt x="31" y="53"/>
                    <a:pt x="0" y="84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73" y="101"/>
                    <a:pt x="104" y="75"/>
                    <a:pt x="137" y="53"/>
                  </a:cubicBezTo>
                  <a:lnTo>
                    <a:pt x="1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84" name="Freeform 66">
              <a:extLst>
                <a:ext uri="{FF2B5EF4-FFF2-40B4-BE49-F238E27FC236}">
                  <a16:creationId xmlns:a16="http://schemas.microsoft.com/office/drawing/2014/main" id="{5C36B180-7020-451A-9907-DA865B9F7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4281" y="3742669"/>
              <a:ext cx="17560" cy="30385"/>
            </a:xfrm>
            <a:custGeom>
              <a:avLst/>
              <a:gdLst>
                <a:gd name="T0" fmla="*/ 13 w 75"/>
                <a:gd name="T1" fmla="*/ 0 h 131"/>
                <a:gd name="T2" fmla="*/ 0 w 75"/>
                <a:gd name="T3" fmla="*/ 130 h 131"/>
                <a:gd name="T4" fmla="*/ 0 w 75"/>
                <a:gd name="T5" fmla="*/ 131 h 131"/>
                <a:gd name="T6" fmla="*/ 64 w 75"/>
                <a:gd name="T7" fmla="*/ 130 h 131"/>
                <a:gd name="T8" fmla="*/ 75 w 75"/>
                <a:gd name="T9" fmla="*/ 13 h 131"/>
                <a:gd name="T10" fmla="*/ 13 w 75"/>
                <a:gd name="T11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131">
                  <a:moveTo>
                    <a:pt x="13" y="0"/>
                  </a:moveTo>
                  <a:cubicBezTo>
                    <a:pt x="4" y="43"/>
                    <a:pt x="0" y="86"/>
                    <a:pt x="0" y="13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90"/>
                    <a:pt x="68" y="51"/>
                    <a:pt x="75" y="13"/>
                  </a:cubicBez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85" name="Freeform 67">
              <a:extLst>
                <a:ext uri="{FF2B5EF4-FFF2-40B4-BE49-F238E27FC236}">
                  <a16:creationId xmlns:a16="http://schemas.microsoft.com/office/drawing/2014/main" id="{117E4BF0-2FAE-4B93-9446-B6B442174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922" y="3686635"/>
              <a:ext cx="26833" cy="32752"/>
            </a:xfrm>
            <a:custGeom>
              <a:avLst/>
              <a:gdLst>
                <a:gd name="T0" fmla="*/ 62 w 116"/>
                <a:gd name="T1" fmla="*/ 0 h 141"/>
                <a:gd name="T2" fmla="*/ 0 w 116"/>
                <a:gd name="T3" fmla="*/ 116 h 141"/>
                <a:gd name="T4" fmla="*/ 60 w 116"/>
                <a:gd name="T5" fmla="*/ 141 h 141"/>
                <a:gd name="T6" fmla="*/ 116 w 116"/>
                <a:gd name="T7" fmla="*/ 35 h 141"/>
                <a:gd name="T8" fmla="*/ 62 w 116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41">
                  <a:moveTo>
                    <a:pt x="62" y="0"/>
                  </a:moveTo>
                  <a:cubicBezTo>
                    <a:pt x="38" y="37"/>
                    <a:pt x="17" y="75"/>
                    <a:pt x="0" y="116"/>
                  </a:cubicBezTo>
                  <a:cubicBezTo>
                    <a:pt x="60" y="141"/>
                    <a:pt x="60" y="141"/>
                    <a:pt x="60" y="141"/>
                  </a:cubicBezTo>
                  <a:cubicBezTo>
                    <a:pt x="75" y="104"/>
                    <a:pt x="94" y="69"/>
                    <a:pt x="116" y="35"/>
                  </a:cubicBezTo>
                  <a:lnTo>
                    <a:pt x="6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86" name="Freeform 68">
              <a:extLst>
                <a:ext uri="{FF2B5EF4-FFF2-40B4-BE49-F238E27FC236}">
                  <a16:creationId xmlns:a16="http://schemas.microsoft.com/office/drawing/2014/main" id="{987B7587-B7C3-43A8-88D7-9A4BCC72F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7438" y="3800676"/>
              <a:ext cx="22690" cy="31963"/>
            </a:xfrm>
            <a:custGeom>
              <a:avLst/>
              <a:gdLst>
                <a:gd name="T0" fmla="*/ 63 w 98"/>
                <a:gd name="T1" fmla="*/ 0 h 138"/>
                <a:gd name="T2" fmla="*/ 0 w 98"/>
                <a:gd name="T3" fmla="*/ 12 h 138"/>
                <a:gd name="T4" fmla="*/ 39 w 98"/>
                <a:gd name="T5" fmla="*/ 138 h 138"/>
                <a:gd name="T6" fmla="*/ 98 w 98"/>
                <a:gd name="T7" fmla="*/ 114 h 138"/>
                <a:gd name="T8" fmla="*/ 63 w 98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38">
                  <a:moveTo>
                    <a:pt x="63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9" y="55"/>
                    <a:pt x="22" y="98"/>
                    <a:pt x="39" y="138"/>
                  </a:cubicBezTo>
                  <a:cubicBezTo>
                    <a:pt x="98" y="114"/>
                    <a:pt x="98" y="114"/>
                    <a:pt x="98" y="114"/>
                  </a:cubicBezTo>
                  <a:cubicBezTo>
                    <a:pt x="82" y="77"/>
                    <a:pt x="71" y="39"/>
                    <a:pt x="6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87" name="Freeform 69">
              <a:extLst>
                <a:ext uri="{FF2B5EF4-FFF2-40B4-BE49-F238E27FC236}">
                  <a16:creationId xmlns:a16="http://schemas.microsoft.com/office/drawing/2014/main" id="{7F7B3959-39BC-49BF-A287-C7ABF622C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3929" y="3890054"/>
              <a:ext cx="32358" cy="26636"/>
            </a:xfrm>
            <a:custGeom>
              <a:avLst/>
              <a:gdLst>
                <a:gd name="T0" fmla="*/ 35 w 140"/>
                <a:gd name="T1" fmla="*/ 0 h 115"/>
                <a:gd name="T2" fmla="*/ 0 w 140"/>
                <a:gd name="T3" fmla="*/ 53 h 115"/>
                <a:gd name="T4" fmla="*/ 116 w 140"/>
                <a:gd name="T5" fmla="*/ 115 h 115"/>
                <a:gd name="T6" fmla="*/ 140 w 140"/>
                <a:gd name="T7" fmla="*/ 56 h 115"/>
                <a:gd name="T8" fmla="*/ 35 w 140"/>
                <a:gd name="T9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15">
                  <a:moveTo>
                    <a:pt x="35" y="0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36" y="78"/>
                    <a:pt x="75" y="98"/>
                    <a:pt x="116" y="115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03" y="41"/>
                    <a:pt x="68" y="22"/>
                    <a:pt x="3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  <p:sp>
          <p:nvSpPr>
            <p:cNvPr id="88" name="Freeform 70">
              <a:extLst>
                <a:ext uri="{FF2B5EF4-FFF2-40B4-BE49-F238E27FC236}">
                  <a16:creationId xmlns:a16="http://schemas.microsoft.com/office/drawing/2014/main" id="{F5774011-D4BF-4A46-A23A-865C126102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48674" y="3646779"/>
              <a:ext cx="222952" cy="252153"/>
            </a:xfrm>
            <a:custGeom>
              <a:avLst/>
              <a:gdLst>
                <a:gd name="T0" fmla="*/ 961 w 962"/>
                <a:gd name="T1" fmla="*/ 416 h 1088"/>
                <a:gd name="T2" fmla="*/ 799 w 962"/>
                <a:gd name="T3" fmla="*/ 195 h 1088"/>
                <a:gd name="T4" fmla="*/ 589 w 962"/>
                <a:gd name="T5" fmla="*/ 0 h 1088"/>
                <a:gd name="T6" fmla="*/ 481 w 962"/>
                <a:gd name="T7" fmla="*/ 30 h 1088"/>
                <a:gd name="T8" fmla="*/ 373 w 962"/>
                <a:gd name="T9" fmla="*/ 0 h 1088"/>
                <a:gd name="T10" fmla="*/ 157 w 962"/>
                <a:gd name="T11" fmla="*/ 201 h 1088"/>
                <a:gd name="T12" fmla="*/ 1 w 962"/>
                <a:gd name="T13" fmla="*/ 416 h 1088"/>
                <a:gd name="T14" fmla="*/ 40 w 962"/>
                <a:gd name="T15" fmla="*/ 544 h 1088"/>
                <a:gd name="T16" fmla="*/ 1 w 962"/>
                <a:gd name="T17" fmla="*/ 672 h 1088"/>
                <a:gd name="T18" fmla="*/ 163 w 962"/>
                <a:gd name="T19" fmla="*/ 893 h 1088"/>
                <a:gd name="T20" fmla="*/ 373 w 962"/>
                <a:gd name="T21" fmla="*/ 1088 h 1088"/>
                <a:gd name="T22" fmla="*/ 481 w 962"/>
                <a:gd name="T23" fmla="*/ 1058 h 1088"/>
                <a:gd name="T24" fmla="*/ 589 w 962"/>
                <a:gd name="T25" fmla="*/ 1088 h 1088"/>
                <a:gd name="T26" fmla="*/ 806 w 962"/>
                <a:gd name="T27" fmla="*/ 886 h 1088"/>
                <a:gd name="T28" fmla="*/ 961 w 962"/>
                <a:gd name="T29" fmla="*/ 672 h 1088"/>
                <a:gd name="T30" fmla="*/ 922 w 962"/>
                <a:gd name="T31" fmla="*/ 544 h 1088"/>
                <a:gd name="T32" fmla="*/ 961 w 962"/>
                <a:gd name="T33" fmla="*/ 416 h 1088"/>
                <a:gd name="T34" fmla="*/ 449 w 962"/>
                <a:gd name="T35" fmla="*/ 288 h 1088"/>
                <a:gd name="T36" fmla="*/ 385 w 962"/>
                <a:gd name="T37" fmla="*/ 352 h 1088"/>
                <a:gd name="T38" fmla="*/ 321 w 962"/>
                <a:gd name="T39" fmla="*/ 288 h 1088"/>
                <a:gd name="T40" fmla="*/ 257 w 962"/>
                <a:gd name="T41" fmla="*/ 288 h 1088"/>
                <a:gd name="T42" fmla="*/ 385 w 962"/>
                <a:gd name="T43" fmla="*/ 416 h 1088"/>
                <a:gd name="T44" fmla="*/ 449 w 962"/>
                <a:gd name="T45" fmla="*/ 398 h 1088"/>
                <a:gd name="T46" fmla="*/ 449 w 962"/>
                <a:gd name="T47" fmla="*/ 1002 h 1088"/>
                <a:gd name="T48" fmla="*/ 373 w 962"/>
                <a:gd name="T49" fmla="*/ 1024 h 1088"/>
                <a:gd name="T50" fmla="*/ 228 w 962"/>
                <a:gd name="T51" fmla="*/ 891 h 1088"/>
                <a:gd name="T52" fmla="*/ 316 w 962"/>
                <a:gd name="T53" fmla="*/ 733 h 1088"/>
                <a:gd name="T54" fmla="*/ 193 w 962"/>
                <a:gd name="T55" fmla="*/ 640 h 1088"/>
                <a:gd name="T56" fmla="*/ 193 w 962"/>
                <a:gd name="T57" fmla="*/ 704 h 1088"/>
                <a:gd name="T58" fmla="*/ 257 w 962"/>
                <a:gd name="T59" fmla="*/ 768 h 1088"/>
                <a:gd name="T60" fmla="*/ 193 w 962"/>
                <a:gd name="T61" fmla="*/ 832 h 1088"/>
                <a:gd name="T62" fmla="*/ 65 w 962"/>
                <a:gd name="T63" fmla="*/ 672 h 1088"/>
                <a:gd name="T64" fmla="*/ 105 w 962"/>
                <a:gd name="T65" fmla="*/ 565 h 1088"/>
                <a:gd name="T66" fmla="*/ 105 w 962"/>
                <a:gd name="T67" fmla="*/ 523 h 1088"/>
                <a:gd name="T68" fmla="*/ 65 w 962"/>
                <a:gd name="T69" fmla="*/ 416 h 1088"/>
                <a:gd name="T70" fmla="*/ 193 w 962"/>
                <a:gd name="T71" fmla="*/ 258 h 1088"/>
                <a:gd name="T72" fmla="*/ 220 w 962"/>
                <a:gd name="T73" fmla="*/ 224 h 1088"/>
                <a:gd name="T74" fmla="*/ 373 w 962"/>
                <a:gd name="T75" fmla="*/ 64 h 1088"/>
                <a:gd name="T76" fmla="*/ 449 w 962"/>
                <a:gd name="T77" fmla="*/ 86 h 1088"/>
                <a:gd name="T78" fmla="*/ 449 w 962"/>
                <a:gd name="T79" fmla="*/ 288 h 1088"/>
                <a:gd name="T80" fmla="*/ 857 w 962"/>
                <a:gd name="T81" fmla="*/ 565 h 1088"/>
                <a:gd name="T82" fmla="*/ 897 w 962"/>
                <a:gd name="T83" fmla="*/ 672 h 1088"/>
                <a:gd name="T84" fmla="*/ 769 w 962"/>
                <a:gd name="T85" fmla="*/ 829 h 1088"/>
                <a:gd name="T86" fmla="*/ 743 w 962"/>
                <a:gd name="T87" fmla="*/ 864 h 1088"/>
                <a:gd name="T88" fmla="*/ 589 w 962"/>
                <a:gd name="T89" fmla="*/ 1024 h 1088"/>
                <a:gd name="T90" fmla="*/ 513 w 962"/>
                <a:gd name="T91" fmla="*/ 1002 h 1088"/>
                <a:gd name="T92" fmla="*/ 513 w 962"/>
                <a:gd name="T93" fmla="*/ 640 h 1088"/>
                <a:gd name="T94" fmla="*/ 577 w 962"/>
                <a:gd name="T95" fmla="*/ 576 h 1088"/>
                <a:gd name="T96" fmla="*/ 641 w 962"/>
                <a:gd name="T97" fmla="*/ 640 h 1088"/>
                <a:gd name="T98" fmla="*/ 705 w 962"/>
                <a:gd name="T99" fmla="*/ 640 h 1088"/>
                <a:gd name="T100" fmla="*/ 577 w 962"/>
                <a:gd name="T101" fmla="*/ 512 h 1088"/>
                <a:gd name="T102" fmla="*/ 513 w 962"/>
                <a:gd name="T103" fmla="*/ 530 h 1088"/>
                <a:gd name="T104" fmla="*/ 513 w 962"/>
                <a:gd name="T105" fmla="*/ 86 h 1088"/>
                <a:gd name="T106" fmla="*/ 589 w 962"/>
                <a:gd name="T107" fmla="*/ 64 h 1088"/>
                <a:gd name="T108" fmla="*/ 735 w 962"/>
                <a:gd name="T109" fmla="*/ 197 h 1088"/>
                <a:gd name="T110" fmla="*/ 646 w 962"/>
                <a:gd name="T111" fmla="*/ 354 h 1088"/>
                <a:gd name="T112" fmla="*/ 769 w 962"/>
                <a:gd name="T113" fmla="*/ 448 h 1088"/>
                <a:gd name="T114" fmla="*/ 769 w 962"/>
                <a:gd name="T115" fmla="*/ 384 h 1088"/>
                <a:gd name="T116" fmla="*/ 705 w 962"/>
                <a:gd name="T117" fmla="*/ 320 h 1088"/>
                <a:gd name="T118" fmla="*/ 769 w 962"/>
                <a:gd name="T119" fmla="*/ 256 h 1088"/>
                <a:gd name="T120" fmla="*/ 897 w 962"/>
                <a:gd name="T121" fmla="*/ 416 h 1088"/>
                <a:gd name="T122" fmla="*/ 857 w 962"/>
                <a:gd name="T123" fmla="*/ 523 h 1088"/>
                <a:gd name="T124" fmla="*/ 857 w 962"/>
                <a:gd name="T125" fmla="*/ 565 h 10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62" h="1088">
                  <a:moveTo>
                    <a:pt x="961" y="416"/>
                  </a:moveTo>
                  <a:cubicBezTo>
                    <a:pt x="961" y="318"/>
                    <a:pt x="900" y="212"/>
                    <a:pt x="799" y="195"/>
                  </a:cubicBezTo>
                  <a:cubicBezTo>
                    <a:pt x="790" y="85"/>
                    <a:pt x="699" y="1"/>
                    <a:pt x="589" y="0"/>
                  </a:cubicBezTo>
                  <a:cubicBezTo>
                    <a:pt x="551" y="0"/>
                    <a:pt x="514" y="10"/>
                    <a:pt x="481" y="30"/>
                  </a:cubicBezTo>
                  <a:cubicBezTo>
                    <a:pt x="448" y="10"/>
                    <a:pt x="411" y="0"/>
                    <a:pt x="373" y="0"/>
                  </a:cubicBezTo>
                  <a:cubicBezTo>
                    <a:pt x="260" y="2"/>
                    <a:pt x="166" y="89"/>
                    <a:pt x="157" y="201"/>
                  </a:cubicBezTo>
                  <a:cubicBezTo>
                    <a:pt x="63" y="231"/>
                    <a:pt x="0" y="318"/>
                    <a:pt x="1" y="416"/>
                  </a:cubicBezTo>
                  <a:cubicBezTo>
                    <a:pt x="1" y="462"/>
                    <a:pt x="15" y="506"/>
                    <a:pt x="40" y="544"/>
                  </a:cubicBezTo>
                  <a:cubicBezTo>
                    <a:pt x="15" y="582"/>
                    <a:pt x="1" y="626"/>
                    <a:pt x="1" y="672"/>
                  </a:cubicBezTo>
                  <a:cubicBezTo>
                    <a:pt x="1" y="770"/>
                    <a:pt x="62" y="875"/>
                    <a:pt x="163" y="893"/>
                  </a:cubicBezTo>
                  <a:cubicBezTo>
                    <a:pt x="173" y="1002"/>
                    <a:pt x="263" y="1087"/>
                    <a:pt x="373" y="1088"/>
                  </a:cubicBezTo>
                  <a:cubicBezTo>
                    <a:pt x="411" y="1088"/>
                    <a:pt x="448" y="1078"/>
                    <a:pt x="481" y="1058"/>
                  </a:cubicBezTo>
                  <a:cubicBezTo>
                    <a:pt x="514" y="1078"/>
                    <a:pt x="551" y="1088"/>
                    <a:pt x="589" y="1088"/>
                  </a:cubicBezTo>
                  <a:cubicBezTo>
                    <a:pt x="702" y="1086"/>
                    <a:pt x="796" y="999"/>
                    <a:pt x="806" y="886"/>
                  </a:cubicBezTo>
                  <a:cubicBezTo>
                    <a:pt x="899" y="857"/>
                    <a:pt x="962" y="770"/>
                    <a:pt x="961" y="672"/>
                  </a:cubicBezTo>
                  <a:cubicBezTo>
                    <a:pt x="961" y="626"/>
                    <a:pt x="947" y="582"/>
                    <a:pt x="922" y="544"/>
                  </a:cubicBezTo>
                  <a:cubicBezTo>
                    <a:pt x="947" y="506"/>
                    <a:pt x="961" y="462"/>
                    <a:pt x="961" y="416"/>
                  </a:cubicBezTo>
                  <a:close/>
                  <a:moveTo>
                    <a:pt x="449" y="288"/>
                  </a:moveTo>
                  <a:cubicBezTo>
                    <a:pt x="449" y="323"/>
                    <a:pt x="420" y="352"/>
                    <a:pt x="385" y="352"/>
                  </a:cubicBezTo>
                  <a:cubicBezTo>
                    <a:pt x="350" y="352"/>
                    <a:pt x="321" y="323"/>
                    <a:pt x="321" y="288"/>
                  </a:cubicBezTo>
                  <a:cubicBezTo>
                    <a:pt x="257" y="288"/>
                    <a:pt x="257" y="288"/>
                    <a:pt x="257" y="288"/>
                  </a:cubicBezTo>
                  <a:cubicBezTo>
                    <a:pt x="257" y="359"/>
                    <a:pt x="314" y="416"/>
                    <a:pt x="385" y="416"/>
                  </a:cubicBezTo>
                  <a:cubicBezTo>
                    <a:pt x="408" y="416"/>
                    <a:pt x="430" y="410"/>
                    <a:pt x="449" y="398"/>
                  </a:cubicBezTo>
                  <a:cubicBezTo>
                    <a:pt x="449" y="1002"/>
                    <a:pt x="449" y="1002"/>
                    <a:pt x="449" y="1002"/>
                  </a:cubicBezTo>
                  <a:cubicBezTo>
                    <a:pt x="426" y="1016"/>
                    <a:pt x="400" y="1024"/>
                    <a:pt x="373" y="1024"/>
                  </a:cubicBezTo>
                  <a:cubicBezTo>
                    <a:pt x="298" y="1022"/>
                    <a:pt x="236" y="965"/>
                    <a:pt x="228" y="891"/>
                  </a:cubicBezTo>
                  <a:cubicBezTo>
                    <a:pt x="295" y="872"/>
                    <a:pt x="335" y="801"/>
                    <a:pt x="316" y="733"/>
                  </a:cubicBezTo>
                  <a:cubicBezTo>
                    <a:pt x="301" y="678"/>
                    <a:pt x="251" y="640"/>
                    <a:pt x="193" y="640"/>
                  </a:cubicBezTo>
                  <a:cubicBezTo>
                    <a:pt x="193" y="704"/>
                    <a:pt x="193" y="704"/>
                    <a:pt x="193" y="704"/>
                  </a:cubicBezTo>
                  <a:cubicBezTo>
                    <a:pt x="228" y="704"/>
                    <a:pt x="257" y="733"/>
                    <a:pt x="257" y="768"/>
                  </a:cubicBezTo>
                  <a:cubicBezTo>
                    <a:pt x="257" y="803"/>
                    <a:pt x="228" y="832"/>
                    <a:pt x="193" y="832"/>
                  </a:cubicBezTo>
                  <a:cubicBezTo>
                    <a:pt x="117" y="832"/>
                    <a:pt x="65" y="749"/>
                    <a:pt x="65" y="672"/>
                  </a:cubicBezTo>
                  <a:cubicBezTo>
                    <a:pt x="65" y="633"/>
                    <a:pt x="79" y="595"/>
                    <a:pt x="105" y="565"/>
                  </a:cubicBezTo>
                  <a:cubicBezTo>
                    <a:pt x="115" y="553"/>
                    <a:pt x="115" y="535"/>
                    <a:pt x="105" y="523"/>
                  </a:cubicBezTo>
                  <a:cubicBezTo>
                    <a:pt x="79" y="493"/>
                    <a:pt x="65" y="455"/>
                    <a:pt x="65" y="416"/>
                  </a:cubicBezTo>
                  <a:cubicBezTo>
                    <a:pt x="64" y="339"/>
                    <a:pt x="118" y="273"/>
                    <a:pt x="193" y="258"/>
                  </a:cubicBezTo>
                  <a:cubicBezTo>
                    <a:pt x="209" y="254"/>
                    <a:pt x="220" y="240"/>
                    <a:pt x="220" y="224"/>
                  </a:cubicBezTo>
                  <a:cubicBezTo>
                    <a:pt x="218" y="137"/>
                    <a:pt x="287" y="66"/>
                    <a:pt x="373" y="64"/>
                  </a:cubicBezTo>
                  <a:cubicBezTo>
                    <a:pt x="400" y="64"/>
                    <a:pt x="426" y="72"/>
                    <a:pt x="449" y="86"/>
                  </a:cubicBezTo>
                  <a:cubicBezTo>
                    <a:pt x="449" y="288"/>
                    <a:pt x="449" y="288"/>
                    <a:pt x="449" y="288"/>
                  </a:cubicBezTo>
                  <a:close/>
                  <a:moveTo>
                    <a:pt x="857" y="565"/>
                  </a:moveTo>
                  <a:cubicBezTo>
                    <a:pt x="883" y="595"/>
                    <a:pt x="897" y="633"/>
                    <a:pt x="897" y="672"/>
                  </a:cubicBezTo>
                  <a:cubicBezTo>
                    <a:pt x="899" y="749"/>
                    <a:pt x="844" y="815"/>
                    <a:pt x="769" y="829"/>
                  </a:cubicBezTo>
                  <a:cubicBezTo>
                    <a:pt x="753" y="833"/>
                    <a:pt x="742" y="848"/>
                    <a:pt x="743" y="864"/>
                  </a:cubicBezTo>
                  <a:cubicBezTo>
                    <a:pt x="744" y="950"/>
                    <a:pt x="676" y="1022"/>
                    <a:pt x="589" y="1024"/>
                  </a:cubicBezTo>
                  <a:cubicBezTo>
                    <a:pt x="562" y="1024"/>
                    <a:pt x="536" y="1016"/>
                    <a:pt x="513" y="1002"/>
                  </a:cubicBezTo>
                  <a:cubicBezTo>
                    <a:pt x="513" y="640"/>
                    <a:pt x="513" y="640"/>
                    <a:pt x="513" y="640"/>
                  </a:cubicBezTo>
                  <a:cubicBezTo>
                    <a:pt x="513" y="605"/>
                    <a:pt x="542" y="576"/>
                    <a:pt x="577" y="576"/>
                  </a:cubicBezTo>
                  <a:cubicBezTo>
                    <a:pt x="612" y="576"/>
                    <a:pt x="641" y="605"/>
                    <a:pt x="641" y="640"/>
                  </a:cubicBezTo>
                  <a:cubicBezTo>
                    <a:pt x="705" y="640"/>
                    <a:pt x="705" y="640"/>
                    <a:pt x="705" y="640"/>
                  </a:cubicBezTo>
                  <a:cubicBezTo>
                    <a:pt x="705" y="569"/>
                    <a:pt x="648" y="512"/>
                    <a:pt x="577" y="512"/>
                  </a:cubicBezTo>
                  <a:cubicBezTo>
                    <a:pt x="555" y="512"/>
                    <a:pt x="532" y="518"/>
                    <a:pt x="513" y="530"/>
                  </a:cubicBezTo>
                  <a:cubicBezTo>
                    <a:pt x="513" y="86"/>
                    <a:pt x="513" y="86"/>
                    <a:pt x="513" y="86"/>
                  </a:cubicBezTo>
                  <a:cubicBezTo>
                    <a:pt x="536" y="72"/>
                    <a:pt x="562" y="64"/>
                    <a:pt x="589" y="64"/>
                  </a:cubicBezTo>
                  <a:cubicBezTo>
                    <a:pt x="664" y="66"/>
                    <a:pt x="727" y="123"/>
                    <a:pt x="735" y="197"/>
                  </a:cubicBezTo>
                  <a:cubicBezTo>
                    <a:pt x="667" y="216"/>
                    <a:pt x="627" y="286"/>
                    <a:pt x="646" y="354"/>
                  </a:cubicBezTo>
                  <a:cubicBezTo>
                    <a:pt x="661" y="410"/>
                    <a:pt x="712" y="448"/>
                    <a:pt x="769" y="448"/>
                  </a:cubicBezTo>
                  <a:cubicBezTo>
                    <a:pt x="769" y="384"/>
                    <a:pt x="769" y="384"/>
                    <a:pt x="769" y="384"/>
                  </a:cubicBezTo>
                  <a:cubicBezTo>
                    <a:pt x="734" y="384"/>
                    <a:pt x="705" y="355"/>
                    <a:pt x="705" y="320"/>
                  </a:cubicBezTo>
                  <a:cubicBezTo>
                    <a:pt x="705" y="285"/>
                    <a:pt x="734" y="256"/>
                    <a:pt x="769" y="256"/>
                  </a:cubicBezTo>
                  <a:cubicBezTo>
                    <a:pt x="846" y="256"/>
                    <a:pt x="897" y="339"/>
                    <a:pt x="897" y="416"/>
                  </a:cubicBezTo>
                  <a:cubicBezTo>
                    <a:pt x="897" y="455"/>
                    <a:pt x="883" y="493"/>
                    <a:pt x="857" y="523"/>
                  </a:cubicBezTo>
                  <a:cubicBezTo>
                    <a:pt x="847" y="535"/>
                    <a:pt x="847" y="553"/>
                    <a:pt x="857" y="5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/>
                <a:ea typeface="思源黑体 CN Regular"/>
                <a:cs typeface="+mn-cs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DA2AC0BB-6804-40A5-AAFA-15AF568C819B}"/>
              </a:ext>
            </a:extLst>
          </p:cNvPr>
          <p:cNvGrpSpPr/>
          <p:nvPr/>
        </p:nvGrpSpPr>
        <p:grpSpPr>
          <a:xfrm>
            <a:off x="7014706" y="3392898"/>
            <a:ext cx="397790" cy="397790"/>
            <a:chOff x="1038225" y="1730375"/>
            <a:chExt cx="555625" cy="555625"/>
          </a:xfrm>
          <a:solidFill>
            <a:srgbClr val="89DFBA"/>
          </a:solidFill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87AAF025-2FA4-43D6-8328-14175D0791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8225" y="1730375"/>
              <a:ext cx="555625" cy="555625"/>
            </a:xfrm>
            <a:custGeom>
              <a:avLst/>
              <a:gdLst>
                <a:gd name="T0" fmla="*/ 1664 w 1984"/>
                <a:gd name="T1" fmla="*/ 504 h 1984"/>
                <a:gd name="T2" fmla="*/ 1312 w 1984"/>
                <a:gd name="T3" fmla="*/ 320 h 1984"/>
                <a:gd name="T4" fmla="*/ 739 w 1984"/>
                <a:gd name="T5" fmla="*/ 601 h 1984"/>
                <a:gd name="T6" fmla="*/ 448 w 1984"/>
                <a:gd name="T7" fmla="*/ 0 h 1984"/>
                <a:gd name="T8" fmla="*/ 114 w 1984"/>
                <a:gd name="T9" fmla="*/ 614 h 1984"/>
                <a:gd name="T10" fmla="*/ 132 w 1984"/>
                <a:gd name="T11" fmla="*/ 675 h 1984"/>
                <a:gd name="T12" fmla="*/ 611 w 1984"/>
                <a:gd name="T13" fmla="*/ 839 h 1984"/>
                <a:gd name="T14" fmla="*/ 320 w 1984"/>
                <a:gd name="T15" fmla="*/ 1320 h 1984"/>
                <a:gd name="T16" fmla="*/ 416 w 1984"/>
                <a:gd name="T17" fmla="*/ 1856 h 1984"/>
                <a:gd name="T18" fmla="*/ 1984 w 1984"/>
                <a:gd name="T19" fmla="*/ 1824 h 1984"/>
                <a:gd name="T20" fmla="*/ 1760 w 1984"/>
                <a:gd name="T21" fmla="*/ 1088 h 1984"/>
                <a:gd name="T22" fmla="*/ 1288 w 1984"/>
                <a:gd name="T23" fmla="*/ 655 h 1984"/>
                <a:gd name="T24" fmla="*/ 1920 w 1984"/>
                <a:gd name="T25" fmla="*/ 767 h 1984"/>
                <a:gd name="T26" fmla="*/ 461 w 1984"/>
                <a:gd name="T27" fmla="*/ 224 h 1984"/>
                <a:gd name="T28" fmla="*/ 288 w 1984"/>
                <a:gd name="T29" fmla="*/ 224 h 1984"/>
                <a:gd name="T30" fmla="*/ 384 w 1984"/>
                <a:gd name="T31" fmla="*/ 265 h 1984"/>
                <a:gd name="T32" fmla="*/ 288 w 1984"/>
                <a:gd name="T33" fmla="*/ 320 h 1984"/>
                <a:gd name="T34" fmla="*/ 512 w 1984"/>
                <a:gd name="T35" fmla="*/ 535 h 1984"/>
                <a:gd name="T36" fmla="*/ 1408 w 1984"/>
                <a:gd name="T37" fmla="*/ 1320 h 1984"/>
                <a:gd name="T38" fmla="*/ 1230 w 1984"/>
                <a:gd name="T39" fmla="*/ 1215 h 1984"/>
                <a:gd name="T40" fmla="*/ 992 w 1984"/>
                <a:gd name="T41" fmla="*/ 1464 h 1984"/>
                <a:gd name="T42" fmla="*/ 935 w 1984"/>
                <a:gd name="T43" fmla="*/ 1501 h 1984"/>
                <a:gd name="T44" fmla="*/ 1027 w 1984"/>
                <a:gd name="T45" fmla="*/ 1696 h 1984"/>
                <a:gd name="T46" fmla="*/ 951 w 1984"/>
                <a:gd name="T47" fmla="*/ 1632 h 1984"/>
                <a:gd name="T48" fmla="*/ 1049 w 1984"/>
                <a:gd name="T49" fmla="*/ 1501 h 1984"/>
                <a:gd name="T50" fmla="*/ 1287 w 1984"/>
                <a:gd name="T51" fmla="*/ 1121 h 1984"/>
                <a:gd name="T52" fmla="*/ 1287 w 1984"/>
                <a:gd name="T53" fmla="*/ 1121 h 1984"/>
                <a:gd name="T54" fmla="*/ 909 w 1984"/>
                <a:gd name="T55" fmla="*/ 960 h 1984"/>
                <a:gd name="T56" fmla="*/ 737 w 1984"/>
                <a:gd name="T57" fmla="*/ 1146 h 1984"/>
                <a:gd name="T58" fmla="*/ 737 w 1984"/>
                <a:gd name="T59" fmla="*/ 1146 h 1984"/>
                <a:gd name="T60" fmla="*/ 782 w 1984"/>
                <a:gd name="T61" fmla="*/ 1382 h 1984"/>
                <a:gd name="T62" fmla="*/ 448 w 1984"/>
                <a:gd name="T63" fmla="*/ 832 h 1984"/>
                <a:gd name="T64" fmla="*/ 489 w 1984"/>
                <a:gd name="T65" fmla="*/ 969 h 1984"/>
                <a:gd name="T66" fmla="*/ 288 w 1984"/>
                <a:gd name="T67" fmla="*/ 1056 h 1984"/>
                <a:gd name="T68" fmla="*/ 608 w 1984"/>
                <a:gd name="T69" fmla="*/ 1088 h 1984"/>
                <a:gd name="T70" fmla="*/ 512 w 1984"/>
                <a:gd name="T71" fmla="*/ 1335 h 1984"/>
                <a:gd name="T72" fmla="*/ 384 w 1984"/>
                <a:gd name="T73" fmla="*/ 1760 h 1984"/>
                <a:gd name="T74" fmla="*/ 64 w 1984"/>
                <a:gd name="T75" fmla="*/ 1760 h 1984"/>
                <a:gd name="T76" fmla="*/ 558 w 1984"/>
                <a:gd name="T77" fmla="*/ 1381 h 1984"/>
                <a:gd name="T78" fmla="*/ 480 w 1984"/>
                <a:gd name="T79" fmla="*/ 1696 h 1984"/>
                <a:gd name="T80" fmla="*/ 876 w 1984"/>
                <a:gd name="T81" fmla="*/ 1611 h 1984"/>
                <a:gd name="T82" fmla="*/ 640 w 1984"/>
                <a:gd name="T83" fmla="*/ 1664 h 1984"/>
                <a:gd name="T84" fmla="*/ 1852 w 1984"/>
                <a:gd name="T85" fmla="*/ 1443 h 1984"/>
                <a:gd name="T86" fmla="*/ 1728 w 1984"/>
                <a:gd name="T87" fmla="*/ 1536 h 1984"/>
                <a:gd name="T88" fmla="*/ 1344 w 1984"/>
                <a:gd name="T89" fmla="*/ 1920 h 1984"/>
                <a:gd name="T90" fmla="*/ 1089 w 1984"/>
                <a:gd name="T91" fmla="*/ 1667 h 1984"/>
                <a:gd name="T92" fmla="*/ 1504 w 1984"/>
                <a:gd name="T93" fmla="*/ 1657 h 1984"/>
                <a:gd name="T94" fmla="*/ 1305 w 1984"/>
                <a:gd name="T95" fmla="*/ 1418 h 1984"/>
                <a:gd name="T96" fmla="*/ 1600 w 1984"/>
                <a:gd name="T97" fmla="*/ 1335 h 1984"/>
                <a:gd name="T98" fmla="*/ 1600 w 1984"/>
                <a:gd name="T99" fmla="*/ 1303 h 1984"/>
                <a:gd name="T100" fmla="*/ 1395 w 1984"/>
                <a:gd name="T101" fmla="*/ 1056 h 1984"/>
                <a:gd name="T102" fmla="*/ 1536 w 1984"/>
                <a:gd name="T103" fmla="*/ 1248 h 1984"/>
                <a:gd name="T104" fmla="*/ 1472 w 1984"/>
                <a:gd name="T105" fmla="*/ 947 h 1984"/>
                <a:gd name="T106" fmla="*/ 1312 w 1984"/>
                <a:gd name="T107" fmla="*/ 931 h 1984"/>
                <a:gd name="T108" fmla="*/ 909 w 1984"/>
                <a:gd name="T109" fmla="*/ 896 h 1984"/>
                <a:gd name="T110" fmla="*/ 1197 w 1984"/>
                <a:gd name="T111" fmla="*/ 666 h 1984"/>
                <a:gd name="T112" fmla="*/ 1536 w 1984"/>
                <a:gd name="T113" fmla="*/ 64 h 1984"/>
                <a:gd name="T114" fmla="*/ 1577 w 1984"/>
                <a:gd name="T115" fmla="*/ 201 h 1984"/>
                <a:gd name="T116" fmla="*/ 1376 w 1984"/>
                <a:gd name="T117" fmla="*/ 288 h 1984"/>
                <a:gd name="T118" fmla="*/ 1696 w 1984"/>
                <a:gd name="T119" fmla="*/ 320 h 1984"/>
                <a:gd name="T120" fmla="*/ 1472 w 1984"/>
                <a:gd name="T121" fmla="*/ 535 h 1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84" h="1984">
                  <a:moveTo>
                    <a:pt x="1984" y="1024"/>
                  </a:moveTo>
                  <a:cubicBezTo>
                    <a:pt x="1984" y="767"/>
                    <a:pt x="1984" y="767"/>
                    <a:pt x="1984" y="767"/>
                  </a:cubicBezTo>
                  <a:cubicBezTo>
                    <a:pt x="1984" y="696"/>
                    <a:pt x="1938" y="634"/>
                    <a:pt x="1870" y="614"/>
                  </a:cubicBezTo>
                  <a:cubicBezTo>
                    <a:pt x="1664" y="552"/>
                    <a:pt x="1664" y="552"/>
                    <a:pt x="1664" y="552"/>
                  </a:cubicBezTo>
                  <a:cubicBezTo>
                    <a:pt x="1664" y="504"/>
                    <a:pt x="1664" y="504"/>
                    <a:pt x="1664" y="504"/>
                  </a:cubicBezTo>
                  <a:cubicBezTo>
                    <a:pt x="1722" y="463"/>
                    <a:pt x="1760" y="396"/>
                    <a:pt x="1760" y="320"/>
                  </a:cubicBezTo>
                  <a:cubicBezTo>
                    <a:pt x="1760" y="224"/>
                    <a:pt x="1760" y="224"/>
                    <a:pt x="1760" y="224"/>
                  </a:cubicBezTo>
                  <a:cubicBezTo>
                    <a:pt x="1760" y="100"/>
                    <a:pt x="1660" y="0"/>
                    <a:pt x="1536" y="0"/>
                  </a:cubicBezTo>
                  <a:cubicBezTo>
                    <a:pt x="1412" y="0"/>
                    <a:pt x="1312" y="100"/>
                    <a:pt x="1312" y="224"/>
                  </a:cubicBezTo>
                  <a:cubicBezTo>
                    <a:pt x="1312" y="320"/>
                    <a:pt x="1312" y="320"/>
                    <a:pt x="1312" y="320"/>
                  </a:cubicBezTo>
                  <a:cubicBezTo>
                    <a:pt x="1312" y="396"/>
                    <a:pt x="1350" y="463"/>
                    <a:pt x="1408" y="504"/>
                  </a:cubicBezTo>
                  <a:cubicBezTo>
                    <a:pt x="1408" y="552"/>
                    <a:pt x="1408" y="552"/>
                    <a:pt x="1408" y="552"/>
                  </a:cubicBezTo>
                  <a:cubicBezTo>
                    <a:pt x="1226" y="607"/>
                    <a:pt x="1226" y="607"/>
                    <a:pt x="1226" y="607"/>
                  </a:cubicBezTo>
                  <a:cubicBezTo>
                    <a:pt x="1158" y="546"/>
                    <a:pt x="1072" y="512"/>
                    <a:pt x="979" y="512"/>
                  </a:cubicBezTo>
                  <a:cubicBezTo>
                    <a:pt x="888" y="512"/>
                    <a:pt x="804" y="546"/>
                    <a:pt x="739" y="601"/>
                  </a:cubicBezTo>
                  <a:cubicBezTo>
                    <a:pt x="576" y="552"/>
                    <a:pt x="576" y="552"/>
                    <a:pt x="576" y="552"/>
                  </a:cubicBezTo>
                  <a:cubicBezTo>
                    <a:pt x="576" y="504"/>
                    <a:pt x="576" y="504"/>
                    <a:pt x="576" y="504"/>
                  </a:cubicBezTo>
                  <a:cubicBezTo>
                    <a:pt x="634" y="463"/>
                    <a:pt x="672" y="396"/>
                    <a:pt x="672" y="320"/>
                  </a:cubicBezTo>
                  <a:cubicBezTo>
                    <a:pt x="672" y="224"/>
                    <a:pt x="672" y="224"/>
                    <a:pt x="672" y="224"/>
                  </a:cubicBezTo>
                  <a:cubicBezTo>
                    <a:pt x="672" y="100"/>
                    <a:pt x="572" y="0"/>
                    <a:pt x="448" y="0"/>
                  </a:cubicBezTo>
                  <a:cubicBezTo>
                    <a:pt x="324" y="0"/>
                    <a:pt x="224" y="100"/>
                    <a:pt x="224" y="224"/>
                  </a:cubicBezTo>
                  <a:cubicBezTo>
                    <a:pt x="224" y="320"/>
                    <a:pt x="224" y="320"/>
                    <a:pt x="224" y="320"/>
                  </a:cubicBezTo>
                  <a:cubicBezTo>
                    <a:pt x="224" y="396"/>
                    <a:pt x="262" y="463"/>
                    <a:pt x="320" y="504"/>
                  </a:cubicBezTo>
                  <a:cubicBezTo>
                    <a:pt x="320" y="552"/>
                    <a:pt x="320" y="552"/>
                    <a:pt x="320" y="552"/>
                  </a:cubicBezTo>
                  <a:cubicBezTo>
                    <a:pt x="114" y="614"/>
                    <a:pt x="114" y="614"/>
                    <a:pt x="114" y="614"/>
                  </a:cubicBezTo>
                  <a:cubicBezTo>
                    <a:pt x="46" y="634"/>
                    <a:pt x="0" y="696"/>
                    <a:pt x="0" y="767"/>
                  </a:cubicBezTo>
                  <a:cubicBezTo>
                    <a:pt x="0" y="1024"/>
                    <a:pt x="0" y="1024"/>
                    <a:pt x="0" y="1024"/>
                  </a:cubicBezTo>
                  <a:cubicBezTo>
                    <a:pt x="64" y="1024"/>
                    <a:pt x="64" y="1024"/>
                    <a:pt x="64" y="1024"/>
                  </a:cubicBezTo>
                  <a:cubicBezTo>
                    <a:pt x="64" y="767"/>
                    <a:pt x="64" y="767"/>
                    <a:pt x="64" y="767"/>
                  </a:cubicBezTo>
                  <a:cubicBezTo>
                    <a:pt x="64" y="725"/>
                    <a:pt x="91" y="688"/>
                    <a:pt x="132" y="675"/>
                  </a:cubicBezTo>
                  <a:cubicBezTo>
                    <a:pt x="338" y="613"/>
                    <a:pt x="338" y="613"/>
                    <a:pt x="338" y="613"/>
                  </a:cubicBezTo>
                  <a:cubicBezTo>
                    <a:pt x="357" y="638"/>
                    <a:pt x="393" y="672"/>
                    <a:pt x="448" y="672"/>
                  </a:cubicBezTo>
                  <a:cubicBezTo>
                    <a:pt x="503" y="672"/>
                    <a:pt x="539" y="638"/>
                    <a:pt x="558" y="613"/>
                  </a:cubicBezTo>
                  <a:cubicBezTo>
                    <a:pt x="689" y="653"/>
                    <a:pt x="689" y="653"/>
                    <a:pt x="689" y="653"/>
                  </a:cubicBezTo>
                  <a:cubicBezTo>
                    <a:pt x="647" y="705"/>
                    <a:pt x="619" y="769"/>
                    <a:pt x="611" y="839"/>
                  </a:cubicBezTo>
                  <a:cubicBezTo>
                    <a:pt x="570" y="795"/>
                    <a:pt x="512" y="768"/>
                    <a:pt x="448" y="768"/>
                  </a:cubicBezTo>
                  <a:cubicBezTo>
                    <a:pt x="324" y="768"/>
                    <a:pt x="224" y="868"/>
                    <a:pt x="224" y="992"/>
                  </a:cubicBezTo>
                  <a:cubicBezTo>
                    <a:pt x="224" y="1088"/>
                    <a:pt x="224" y="1088"/>
                    <a:pt x="224" y="1088"/>
                  </a:cubicBezTo>
                  <a:cubicBezTo>
                    <a:pt x="224" y="1164"/>
                    <a:pt x="262" y="1231"/>
                    <a:pt x="320" y="1272"/>
                  </a:cubicBezTo>
                  <a:cubicBezTo>
                    <a:pt x="320" y="1320"/>
                    <a:pt x="320" y="1320"/>
                    <a:pt x="320" y="1320"/>
                  </a:cubicBezTo>
                  <a:cubicBezTo>
                    <a:pt x="114" y="1382"/>
                    <a:pt x="114" y="1382"/>
                    <a:pt x="114" y="1382"/>
                  </a:cubicBezTo>
                  <a:cubicBezTo>
                    <a:pt x="46" y="1402"/>
                    <a:pt x="0" y="1464"/>
                    <a:pt x="0" y="1535"/>
                  </a:cubicBezTo>
                  <a:cubicBezTo>
                    <a:pt x="0" y="1824"/>
                    <a:pt x="0" y="1824"/>
                    <a:pt x="0" y="1824"/>
                  </a:cubicBezTo>
                  <a:cubicBezTo>
                    <a:pt x="384" y="1824"/>
                    <a:pt x="384" y="1824"/>
                    <a:pt x="384" y="1824"/>
                  </a:cubicBezTo>
                  <a:cubicBezTo>
                    <a:pt x="402" y="1824"/>
                    <a:pt x="416" y="1838"/>
                    <a:pt x="416" y="1856"/>
                  </a:cubicBezTo>
                  <a:cubicBezTo>
                    <a:pt x="416" y="1984"/>
                    <a:pt x="416" y="1984"/>
                    <a:pt x="416" y="1984"/>
                  </a:cubicBezTo>
                  <a:cubicBezTo>
                    <a:pt x="1568" y="1984"/>
                    <a:pt x="1568" y="1984"/>
                    <a:pt x="1568" y="1984"/>
                  </a:cubicBezTo>
                  <a:cubicBezTo>
                    <a:pt x="1568" y="1856"/>
                    <a:pt x="1568" y="1856"/>
                    <a:pt x="1568" y="1856"/>
                  </a:cubicBezTo>
                  <a:cubicBezTo>
                    <a:pt x="1568" y="1838"/>
                    <a:pt x="1582" y="1824"/>
                    <a:pt x="1600" y="1824"/>
                  </a:cubicBezTo>
                  <a:cubicBezTo>
                    <a:pt x="1984" y="1824"/>
                    <a:pt x="1984" y="1824"/>
                    <a:pt x="1984" y="1824"/>
                  </a:cubicBezTo>
                  <a:cubicBezTo>
                    <a:pt x="1984" y="1535"/>
                    <a:pt x="1984" y="1535"/>
                    <a:pt x="1984" y="1535"/>
                  </a:cubicBezTo>
                  <a:cubicBezTo>
                    <a:pt x="1984" y="1464"/>
                    <a:pt x="1938" y="1402"/>
                    <a:pt x="1870" y="1382"/>
                  </a:cubicBezTo>
                  <a:cubicBezTo>
                    <a:pt x="1664" y="1320"/>
                    <a:pt x="1664" y="1320"/>
                    <a:pt x="1664" y="1320"/>
                  </a:cubicBezTo>
                  <a:cubicBezTo>
                    <a:pt x="1664" y="1272"/>
                    <a:pt x="1664" y="1272"/>
                    <a:pt x="1664" y="1272"/>
                  </a:cubicBezTo>
                  <a:cubicBezTo>
                    <a:pt x="1722" y="1231"/>
                    <a:pt x="1760" y="1164"/>
                    <a:pt x="1760" y="1088"/>
                  </a:cubicBezTo>
                  <a:cubicBezTo>
                    <a:pt x="1760" y="992"/>
                    <a:pt x="1760" y="992"/>
                    <a:pt x="1760" y="992"/>
                  </a:cubicBezTo>
                  <a:cubicBezTo>
                    <a:pt x="1760" y="869"/>
                    <a:pt x="1660" y="768"/>
                    <a:pt x="1536" y="768"/>
                  </a:cubicBezTo>
                  <a:cubicBezTo>
                    <a:pt x="1473" y="768"/>
                    <a:pt x="1417" y="794"/>
                    <a:pt x="1376" y="836"/>
                  </a:cubicBezTo>
                  <a:cubicBezTo>
                    <a:pt x="1376" y="805"/>
                    <a:pt x="1376" y="805"/>
                    <a:pt x="1376" y="805"/>
                  </a:cubicBezTo>
                  <a:cubicBezTo>
                    <a:pt x="1376" y="742"/>
                    <a:pt x="1342" y="685"/>
                    <a:pt x="1288" y="655"/>
                  </a:cubicBezTo>
                  <a:cubicBezTo>
                    <a:pt x="1426" y="613"/>
                    <a:pt x="1426" y="613"/>
                    <a:pt x="1426" y="613"/>
                  </a:cubicBezTo>
                  <a:cubicBezTo>
                    <a:pt x="1445" y="638"/>
                    <a:pt x="1481" y="672"/>
                    <a:pt x="1536" y="672"/>
                  </a:cubicBezTo>
                  <a:cubicBezTo>
                    <a:pt x="1591" y="672"/>
                    <a:pt x="1627" y="638"/>
                    <a:pt x="1646" y="613"/>
                  </a:cubicBezTo>
                  <a:cubicBezTo>
                    <a:pt x="1852" y="675"/>
                    <a:pt x="1852" y="675"/>
                    <a:pt x="1852" y="675"/>
                  </a:cubicBezTo>
                  <a:cubicBezTo>
                    <a:pt x="1893" y="688"/>
                    <a:pt x="1920" y="725"/>
                    <a:pt x="1920" y="767"/>
                  </a:cubicBezTo>
                  <a:cubicBezTo>
                    <a:pt x="1920" y="1024"/>
                    <a:pt x="1920" y="1024"/>
                    <a:pt x="1920" y="1024"/>
                  </a:cubicBezTo>
                  <a:lnTo>
                    <a:pt x="1984" y="1024"/>
                  </a:lnTo>
                  <a:close/>
                  <a:moveTo>
                    <a:pt x="448" y="64"/>
                  </a:moveTo>
                  <a:cubicBezTo>
                    <a:pt x="536" y="64"/>
                    <a:pt x="608" y="136"/>
                    <a:pt x="608" y="224"/>
                  </a:cubicBezTo>
                  <a:cubicBezTo>
                    <a:pt x="461" y="224"/>
                    <a:pt x="461" y="224"/>
                    <a:pt x="461" y="224"/>
                  </a:cubicBezTo>
                  <a:cubicBezTo>
                    <a:pt x="441" y="224"/>
                    <a:pt x="421" y="216"/>
                    <a:pt x="407" y="201"/>
                  </a:cubicBezTo>
                  <a:cubicBezTo>
                    <a:pt x="384" y="179"/>
                    <a:pt x="384" y="179"/>
                    <a:pt x="384" y="179"/>
                  </a:cubicBezTo>
                  <a:cubicBezTo>
                    <a:pt x="361" y="201"/>
                    <a:pt x="361" y="201"/>
                    <a:pt x="361" y="201"/>
                  </a:cubicBezTo>
                  <a:cubicBezTo>
                    <a:pt x="347" y="216"/>
                    <a:pt x="327" y="224"/>
                    <a:pt x="307" y="224"/>
                  </a:cubicBezTo>
                  <a:cubicBezTo>
                    <a:pt x="288" y="224"/>
                    <a:pt x="288" y="224"/>
                    <a:pt x="288" y="224"/>
                  </a:cubicBezTo>
                  <a:cubicBezTo>
                    <a:pt x="288" y="136"/>
                    <a:pt x="360" y="64"/>
                    <a:pt x="448" y="64"/>
                  </a:cubicBezTo>
                  <a:close/>
                  <a:moveTo>
                    <a:pt x="288" y="320"/>
                  </a:moveTo>
                  <a:cubicBezTo>
                    <a:pt x="288" y="288"/>
                    <a:pt x="288" y="288"/>
                    <a:pt x="288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35" y="288"/>
                    <a:pt x="361" y="280"/>
                    <a:pt x="384" y="265"/>
                  </a:cubicBezTo>
                  <a:cubicBezTo>
                    <a:pt x="407" y="280"/>
                    <a:pt x="433" y="288"/>
                    <a:pt x="461" y="288"/>
                  </a:cubicBezTo>
                  <a:cubicBezTo>
                    <a:pt x="608" y="288"/>
                    <a:pt x="608" y="288"/>
                    <a:pt x="608" y="288"/>
                  </a:cubicBezTo>
                  <a:cubicBezTo>
                    <a:pt x="608" y="320"/>
                    <a:pt x="608" y="320"/>
                    <a:pt x="608" y="320"/>
                  </a:cubicBezTo>
                  <a:cubicBezTo>
                    <a:pt x="608" y="408"/>
                    <a:pt x="536" y="480"/>
                    <a:pt x="448" y="480"/>
                  </a:cubicBezTo>
                  <a:cubicBezTo>
                    <a:pt x="360" y="480"/>
                    <a:pt x="288" y="408"/>
                    <a:pt x="288" y="320"/>
                  </a:cubicBezTo>
                  <a:close/>
                  <a:moveTo>
                    <a:pt x="448" y="608"/>
                  </a:moveTo>
                  <a:cubicBezTo>
                    <a:pt x="414" y="608"/>
                    <a:pt x="392" y="579"/>
                    <a:pt x="384" y="567"/>
                  </a:cubicBezTo>
                  <a:cubicBezTo>
                    <a:pt x="384" y="535"/>
                    <a:pt x="384" y="535"/>
                    <a:pt x="384" y="535"/>
                  </a:cubicBezTo>
                  <a:cubicBezTo>
                    <a:pt x="404" y="541"/>
                    <a:pt x="426" y="544"/>
                    <a:pt x="448" y="544"/>
                  </a:cubicBezTo>
                  <a:cubicBezTo>
                    <a:pt x="470" y="544"/>
                    <a:pt x="492" y="541"/>
                    <a:pt x="512" y="535"/>
                  </a:cubicBezTo>
                  <a:cubicBezTo>
                    <a:pt x="512" y="567"/>
                    <a:pt x="512" y="567"/>
                    <a:pt x="512" y="567"/>
                  </a:cubicBezTo>
                  <a:cubicBezTo>
                    <a:pt x="504" y="579"/>
                    <a:pt x="482" y="608"/>
                    <a:pt x="448" y="608"/>
                  </a:cubicBezTo>
                  <a:close/>
                  <a:moveTo>
                    <a:pt x="1328" y="1170"/>
                  </a:moveTo>
                  <a:cubicBezTo>
                    <a:pt x="1344" y="1211"/>
                    <a:pt x="1372" y="1246"/>
                    <a:pt x="1408" y="1272"/>
                  </a:cubicBezTo>
                  <a:cubicBezTo>
                    <a:pt x="1408" y="1320"/>
                    <a:pt x="1408" y="1320"/>
                    <a:pt x="1408" y="1320"/>
                  </a:cubicBezTo>
                  <a:cubicBezTo>
                    <a:pt x="1202" y="1382"/>
                    <a:pt x="1202" y="1382"/>
                    <a:pt x="1202" y="1382"/>
                  </a:cubicBezTo>
                  <a:cubicBezTo>
                    <a:pt x="1195" y="1384"/>
                    <a:pt x="1189" y="1387"/>
                    <a:pt x="1182" y="1390"/>
                  </a:cubicBezTo>
                  <a:cubicBezTo>
                    <a:pt x="1152" y="1383"/>
                    <a:pt x="1152" y="1383"/>
                    <a:pt x="1152" y="1383"/>
                  </a:cubicBezTo>
                  <a:cubicBezTo>
                    <a:pt x="1152" y="1320"/>
                    <a:pt x="1152" y="1320"/>
                    <a:pt x="1152" y="1320"/>
                  </a:cubicBezTo>
                  <a:cubicBezTo>
                    <a:pt x="1186" y="1292"/>
                    <a:pt x="1213" y="1256"/>
                    <a:pt x="1230" y="1215"/>
                  </a:cubicBezTo>
                  <a:cubicBezTo>
                    <a:pt x="1267" y="1211"/>
                    <a:pt x="1301" y="1196"/>
                    <a:pt x="1328" y="1170"/>
                  </a:cubicBezTo>
                  <a:close/>
                  <a:moveTo>
                    <a:pt x="992" y="1376"/>
                  </a:moveTo>
                  <a:cubicBezTo>
                    <a:pt x="1026" y="1376"/>
                    <a:pt x="1058" y="1369"/>
                    <a:pt x="1088" y="1357"/>
                  </a:cubicBezTo>
                  <a:cubicBezTo>
                    <a:pt x="1088" y="1392"/>
                    <a:pt x="1088" y="1392"/>
                    <a:pt x="1088" y="1392"/>
                  </a:cubicBezTo>
                  <a:cubicBezTo>
                    <a:pt x="992" y="1464"/>
                    <a:pt x="992" y="1464"/>
                    <a:pt x="992" y="1464"/>
                  </a:cubicBezTo>
                  <a:cubicBezTo>
                    <a:pt x="896" y="1392"/>
                    <a:pt x="896" y="1392"/>
                    <a:pt x="896" y="1392"/>
                  </a:cubicBezTo>
                  <a:cubicBezTo>
                    <a:pt x="896" y="1357"/>
                    <a:pt x="896" y="1357"/>
                    <a:pt x="896" y="1357"/>
                  </a:cubicBezTo>
                  <a:cubicBezTo>
                    <a:pt x="926" y="1369"/>
                    <a:pt x="958" y="1376"/>
                    <a:pt x="992" y="1376"/>
                  </a:cubicBezTo>
                  <a:close/>
                  <a:moveTo>
                    <a:pt x="857" y="1443"/>
                  </a:moveTo>
                  <a:cubicBezTo>
                    <a:pt x="935" y="1501"/>
                    <a:pt x="935" y="1501"/>
                    <a:pt x="935" y="1501"/>
                  </a:cubicBezTo>
                  <a:cubicBezTo>
                    <a:pt x="854" y="1549"/>
                    <a:pt x="854" y="1549"/>
                    <a:pt x="854" y="1549"/>
                  </a:cubicBezTo>
                  <a:cubicBezTo>
                    <a:pt x="834" y="1448"/>
                    <a:pt x="834" y="1448"/>
                    <a:pt x="834" y="1448"/>
                  </a:cubicBezTo>
                  <a:lnTo>
                    <a:pt x="857" y="1443"/>
                  </a:lnTo>
                  <a:close/>
                  <a:moveTo>
                    <a:pt x="957" y="1696"/>
                  </a:moveTo>
                  <a:cubicBezTo>
                    <a:pt x="1027" y="1696"/>
                    <a:pt x="1027" y="1696"/>
                    <a:pt x="1027" y="1696"/>
                  </a:cubicBezTo>
                  <a:cubicBezTo>
                    <a:pt x="1052" y="1920"/>
                    <a:pt x="1052" y="1920"/>
                    <a:pt x="1052" y="1920"/>
                  </a:cubicBezTo>
                  <a:cubicBezTo>
                    <a:pt x="932" y="1920"/>
                    <a:pt x="932" y="1920"/>
                    <a:pt x="932" y="1920"/>
                  </a:cubicBezTo>
                  <a:lnTo>
                    <a:pt x="957" y="1696"/>
                  </a:lnTo>
                  <a:close/>
                  <a:moveTo>
                    <a:pt x="1033" y="1632"/>
                  </a:moveTo>
                  <a:cubicBezTo>
                    <a:pt x="951" y="1632"/>
                    <a:pt x="951" y="1632"/>
                    <a:pt x="951" y="1632"/>
                  </a:cubicBezTo>
                  <a:cubicBezTo>
                    <a:pt x="933" y="1577"/>
                    <a:pt x="933" y="1577"/>
                    <a:pt x="933" y="1577"/>
                  </a:cubicBezTo>
                  <a:cubicBezTo>
                    <a:pt x="992" y="1541"/>
                    <a:pt x="992" y="1541"/>
                    <a:pt x="992" y="1541"/>
                  </a:cubicBezTo>
                  <a:cubicBezTo>
                    <a:pt x="1051" y="1577"/>
                    <a:pt x="1051" y="1577"/>
                    <a:pt x="1051" y="1577"/>
                  </a:cubicBezTo>
                  <a:lnTo>
                    <a:pt x="1033" y="1632"/>
                  </a:lnTo>
                  <a:close/>
                  <a:moveTo>
                    <a:pt x="1049" y="1501"/>
                  </a:moveTo>
                  <a:cubicBezTo>
                    <a:pt x="1127" y="1443"/>
                    <a:pt x="1127" y="1443"/>
                    <a:pt x="1127" y="1443"/>
                  </a:cubicBezTo>
                  <a:cubicBezTo>
                    <a:pt x="1150" y="1448"/>
                    <a:pt x="1150" y="1448"/>
                    <a:pt x="1150" y="1448"/>
                  </a:cubicBezTo>
                  <a:cubicBezTo>
                    <a:pt x="1130" y="1549"/>
                    <a:pt x="1130" y="1549"/>
                    <a:pt x="1130" y="1549"/>
                  </a:cubicBezTo>
                  <a:lnTo>
                    <a:pt x="1049" y="1501"/>
                  </a:lnTo>
                  <a:close/>
                  <a:moveTo>
                    <a:pt x="1287" y="1121"/>
                  </a:moveTo>
                  <a:cubicBezTo>
                    <a:pt x="1276" y="1133"/>
                    <a:pt x="1262" y="1141"/>
                    <a:pt x="1247" y="1146"/>
                  </a:cubicBezTo>
                  <a:cubicBezTo>
                    <a:pt x="1248" y="1138"/>
                    <a:pt x="1248" y="1129"/>
                    <a:pt x="1248" y="1120"/>
                  </a:cubicBezTo>
                  <a:cubicBezTo>
                    <a:pt x="1248" y="967"/>
                    <a:pt x="1248" y="967"/>
                    <a:pt x="1248" y="967"/>
                  </a:cubicBezTo>
                  <a:cubicBezTo>
                    <a:pt x="1282" y="980"/>
                    <a:pt x="1308" y="1010"/>
                    <a:pt x="1312" y="1046"/>
                  </a:cubicBezTo>
                  <a:cubicBezTo>
                    <a:pt x="1314" y="1074"/>
                    <a:pt x="1305" y="1100"/>
                    <a:pt x="1287" y="1121"/>
                  </a:cubicBezTo>
                  <a:close/>
                  <a:moveTo>
                    <a:pt x="1184" y="1120"/>
                  </a:moveTo>
                  <a:cubicBezTo>
                    <a:pt x="1184" y="1226"/>
                    <a:pt x="1098" y="1312"/>
                    <a:pt x="992" y="1312"/>
                  </a:cubicBezTo>
                  <a:cubicBezTo>
                    <a:pt x="886" y="1312"/>
                    <a:pt x="800" y="1226"/>
                    <a:pt x="800" y="1120"/>
                  </a:cubicBezTo>
                  <a:cubicBezTo>
                    <a:pt x="800" y="960"/>
                    <a:pt x="800" y="960"/>
                    <a:pt x="800" y="960"/>
                  </a:cubicBezTo>
                  <a:cubicBezTo>
                    <a:pt x="909" y="960"/>
                    <a:pt x="909" y="960"/>
                    <a:pt x="909" y="960"/>
                  </a:cubicBezTo>
                  <a:cubicBezTo>
                    <a:pt x="978" y="960"/>
                    <a:pt x="1046" y="943"/>
                    <a:pt x="1107" y="909"/>
                  </a:cubicBezTo>
                  <a:cubicBezTo>
                    <a:pt x="1132" y="960"/>
                    <a:pt x="1132" y="960"/>
                    <a:pt x="1132" y="960"/>
                  </a:cubicBezTo>
                  <a:cubicBezTo>
                    <a:pt x="1184" y="960"/>
                    <a:pt x="1184" y="960"/>
                    <a:pt x="1184" y="960"/>
                  </a:cubicBezTo>
                  <a:lnTo>
                    <a:pt x="1184" y="1120"/>
                  </a:lnTo>
                  <a:close/>
                  <a:moveTo>
                    <a:pt x="737" y="1146"/>
                  </a:moveTo>
                  <a:cubicBezTo>
                    <a:pt x="722" y="1141"/>
                    <a:pt x="708" y="1133"/>
                    <a:pt x="697" y="1121"/>
                  </a:cubicBezTo>
                  <a:cubicBezTo>
                    <a:pt x="679" y="1100"/>
                    <a:pt x="670" y="1074"/>
                    <a:pt x="672" y="1046"/>
                  </a:cubicBezTo>
                  <a:cubicBezTo>
                    <a:pt x="676" y="1010"/>
                    <a:pt x="702" y="980"/>
                    <a:pt x="736" y="967"/>
                  </a:cubicBezTo>
                  <a:cubicBezTo>
                    <a:pt x="736" y="1120"/>
                    <a:pt x="736" y="1120"/>
                    <a:pt x="736" y="1120"/>
                  </a:cubicBezTo>
                  <a:cubicBezTo>
                    <a:pt x="736" y="1129"/>
                    <a:pt x="736" y="1138"/>
                    <a:pt x="737" y="1146"/>
                  </a:cubicBezTo>
                  <a:close/>
                  <a:moveTo>
                    <a:pt x="754" y="1215"/>
                  </a:moveTo>
                  <a:cubicBezTo>
                    <a:pt x="771" y="1256"/>
                    <a:pt x="798" y="1292"/>
                    <a:pt x="832" y="1320"/>
                  </a:cubicBezTo>
                  <a:cubicBezTo>
                    <a:pt x="832" y="1383"/>
                    <a:pt x="832" y="1383"/>
                    <a:pt x="832" y="1383"/>
                  </a:cubicBezTo>
                  <a:cubicBezTo>
                    <a:pt x="802" y="1390"/>
                    <a:pt x="802" y="1390"/>
                    <a:pt x="802" y="1390"/>
                  </a:cubicBezTo>
                  <a:cubicBezTo>
                    <a:pt x="795" y="1387"/>
                    <a:pt x="789" y="1384"/>
                    <a:pt x="782" y="1382"/>
                  </a:cubicBezTo>
                  <a:cubicBezTo>
                    <a:pt x="576" y="1320"/>
                    <a:pt x="576" y="1320"/>
                    <a:pt x="576" y="1320"/>
                  </a:cubicBezTo>
                  <a:cubicBezTo>
                    <a:pt x="576" y="1272"/>
                    <a:pt x="576" y="1272"/>
                    <a:pt x="576" y="1272"/>
                  </a:cubicBezTo>
                  <a:cubicBezTo>
                    <a:pt x="612" y="1246"/>
                    <a:pt x="640" y="1211"/>
                    <a:pt x="656" y="1170"/>
                  </a:cubicBezTo>
                  <a:cubicBezTo>
                    <a:pt x="683" y="1196"/>
                    <a:pt x="717" y="1211"/>
                    <a:pt x="754" y="1215"/>
                  </a:cubicBezTo>
                  <a:close/>
                  <a:moveTo>
                    <a:pt x="448" y="832"/>
                  </a:moveTo>
                  <a:cubicBezTo>
                    <a:pt x="536" y="832"/>
                    <a:pt x="608" y="904"/>
                    <a:pt x="608" y="992"/>
                  </a:cubicBezTo>
                  <a:cubicBezTo>
                    <a:pt x="589" y="992"/>
                    <a:pt x="589" y="992"/>
                    <a:pt x="589" y="992"/>
                  </a:cubicBezTo>
                  <a:cubicBezTo>
                    <a:pt x="569" y="992"/>
                    <a:pt x="549" y="984"/>
                    <a:pt x="535" y="969"/>
                  </a:cubicBezTo>
                  <a:cubicBezTo>
                    <a:pt x="512" y="947"/>
                    <a:pt x="512" y="947"/>
                    <a:pt x="512" y="947"/>
                  </a:cubicBezTo>
                  <a:cubicBezTo>
                    <a:pt x="489" y="969"/>
                    <a:pt x="489" y="969"/>
                    <a:pt x="489" y="969"/>
                  </a:cubicBezTo>
                  <a:cubicBezTo>
                    <a:pt x="475" y="984"/>
                    <a:pt x="455" y="992"/>
                    <a:pt x="435" y="992"/>
                  </a:cubicBezTo>
                  <a:cubicBezTo>
                    <a:pt x="288" y="992"/>
                    <a:pt x="288" y="992"/>
                    <a:pt x="288" y="992"/>
                  </a:cubicBezTo>
                  <a:cubicBezTo>
                    <a:pt x="288" y="904"/>
                    <a:pt x="360" y="832"/>
                    <a:pt x="448" y="832"/>
                  </a:cubicBezTo>
                  <a:close/>
                  <a:moveTo>
                    <a:pt x="288" y="1088"/>
                  </a:moveTo>
                  <a:cubicBezTo>
                    <a:pt x="288" y="1056"/>
                    <a:pt x="288" y="1056"/>
                    <a:pt x="288" y="1056"/>
                  </a:cubicBezTo>
                  <a:cubicBezTo>
                    <a:pt x="435" y="1056"/>
                    <a:pt x="435" y="1056"/>
                    <a:pt x="435" y="1056"/>
                  </a:cubicBezTo>
                  <a:cubicBezTo>
                    <a:pt x="463" y="1056"/>
                    <a:pt x="489" y="1048"/>
                    <a:pt x="512" y="1033"/>
                  </a:cubicBezTo>
                  <a:cubicBezTo>
                    <a:pt x="535" y="1048"/>
                    <a:pt x="561" y="1056"/>
                    <a:pt x="589" y="1056"/>
                  </a:cubicBezTo>
                  <a:cubicBezTo>
                    <a:pt x="608" y="1056"/>
                    <a:pt x="608" y="1056"/>
                    <a:pt x="608" y="1056"/>
                  </a:cubicBezTo>
                  <a:cubicBezTo>
                    <a:pt x="608" y="1088"/>
                    <a:pt x="608" y="1088"/>
                    <a:pt x="608" y="1088"/>
                  </a:cubicBezTo>
                  <a:cubicBezTo>
                    <a:pt x="608" y="1176"/>
                    <a:pt x="536" y="1248"/>
                    <a:pt x="448" y="1248"/>
                  </a:cubicBezTo>
                  <a:cubicBezTo>
                    <a:pt x="360" y="1248"/>
                    <a:pt x="288" y="1176"/>
                    <a:pt x="288" y="1088"/>
                  </a:cubicBezTo>
                  <a:close/>
                  <a:moveTo>
                    <a:pt x="448" y="1312"/>
                  </a:moveTo>
                  <a:cubicBezTo>
                    <a:pt x="470" y="1312"/>
                    <a:pt x="492" y="1309"/>
                    <a:pt x="512" y="1303"/>
                  </a:cubicBezTo>
                  <a:cubicBezTo>
                    <a:pt x="512" y="1335"/>
                    <a:pt x="512" y="1335"/>
                    <a:pt x="512" y="1335"/>
                  </a:cubicBezTo>
                  <a:cubicBezTo>
                    <a:pt x="504" y="1347"/>
                    <a:pt x="482" y="1376"/>
                    <a:pt x="448" y="1376"/>
                  </a:cubicBezTo>
                  <a:cubicBezTo>
                    <a:pt x="414" y="1376"/>
                    <a:pt x="392" y="1347"/>
                    <a:pt x="384" y="1335"/>
                  </a:cubicBezTo>
                  <a:cubicBezTo>
                    <a:pt x="384" y="1303"/>
                    <a:pt x="384" y="1303"/>
                    <a:pt x="384" y="1303"/>
                  </a:cubicBezTo>
                  <a:cubicBezTo>
                    <a:pt x="404" y="1309"/>
                    <a:pt x="426" y="1312"/>
                    <a:pt x="448" y="1312"/>
                  </a:cubicBezTo>
                  <a:close/>
                  <a:moveTo>
                    <a:pt x="384" y="1760"/>
                  </a:moveTo>
                  <a:cubicBezTo>
                    <a:pt x="256" y="1760"/>
                    <a:pt x="256" y="1760"/>
                    <a:pt x="256" y="1760"/>
                  </a:cubicBezTo>
                  <a:cubicBezTo>
                    <a:pt x="256" y="1536"/>
                    <a:pt x="256" y="1536"/>
                    <a:pt x="256" y="1536"/>
                  </a:cubicBezTo>
                  <a:cubicBezTo>
                    <a:pt x="192" y="1536"/>
                    <a:pt x="192" y="1536"/>
                    <a:pt x="192" y="1536"/>
                  </a:cubicBezTo>
                  <a:cubicBezTo>
                    <a:pt x="192" y="1760"/>
                    <a:pt x="192" y="1760"/>
                    <a:pt x="192" y="1760"/>
                  </a:cubicBezTo>
                  <a:cubicBezTo>
                    <a:pt x="64" y="1760"/>
                    <a:pt x="64" y="1760"/>
                    <a:pt x="64" y="1760"/>
                  </a:cubicBezTo>
                  <a:cubicBezTo>
                    <a:pt x="64" y="1535"/>
                    <a:pt x="64" y="1535"/>
                    <a:pt x="64" y="1535"/>
                  </a:cubicBezTo>
                  <a:cubicBezTo>
                    <a:pt x="64" y="1493"/>
                    <a:pt x="91" y="1456"/>
                    <a:pt x="132" y="1443"/>
                  </a:cubicBezTo>
                  <a:cubicBezTo>
                    <a:pt x="338" y="1381"/>
                    <a:pt x="338" y="1381"/>
                    <a:pt x="338" y="1381"/>
                  </a:cubicBezTo>
                  <a:cubicBezTo>
                    <a:pt x="357" y="1406"/>
                    <a:pt x="393" y="1440"/>
                    <a:pt x="448" y="1440"/>
                  </a:cubicBezTo>
                  <a:cubicBezTo>
                    <a:pt x="503" y="1440"/>
                    <a:pt x="539" y="1406"/>
                    <a:pt x="558" y="1381"/>
                  </a:cubicBezTo>
                  <a:cubicBezTo>
                    <a:pt x="679" y="1418"/>
                    <a:pt x="679" y="1418"/>
                    <a:pt x="679" y="1418"/>
                  </a:cubicBezTo>
                  <a:cubicBezTo>
                    <a:pt x="590" y="1438"/>
                    <a:pt x="590" y="1438"/>
                    <a:pt x="590" y="1438"/>
                  </a:cubicBezTo>
                  <a:cubicBezTo>
                    <a:pt x="487" y="1462"/>
                    <a:pt x="416" y="1552"/>
                    <a:pt x="416" y="1657"/>
                  </a:cubicBezTo>
                  <a:cubicBezTo>
                    <a:pt x="416" y="1696"/>
                    <a:pt x="416" y="1696"/>
                    <a:pt x="416" y="1696"/>
                  </a:cubicBezTo>
                  <a:cubicBezTo>
                    <a:pt x="480" y="1696"/>
                    <a:pt x="480" y="1696"/>
                    <a:pt x="480" y="1696"/>
                  </a:cubicBezTo>
                  <a:cubicBezTo>
                    <a:pt x="480" y="1657"/>
                    <a:pt x="480" y="1657"/>
                    <a:pt x="480" y="1657"/>
                  </a:cubicBezTo>
                  <a:cubicBezTo>
                    <a:pt x="480" y="1582"/>
                    <a:pt x="531" y="1518"/>
                    <a:pt x="604" y="1501"/>
                  </a:cubicBezTo>
                  <a:cubicBezTo>
                    <a:pt x="772" y="1462"/>
                    <a:pt x="772" y="1462"/>
                    <a:pt x="772" y="1462"/>
                  </a:cubicBezTo>
                  <a:cubicBezTo>
                    <a:pt x="810" y="1651"/>
                    <a:pt x="810" y="1651"/>
                    <a:pt x="810" y="1651"/>
                  </a:cubicBezTo>
                  <a:cubicBezTo>
                    <a:pt x="876" y="1611"/>
                    <a:pt x="876" y="1611"/>
                    <a:pt x="876" y="1611"/>
                  </a:cubicBezTo>
                  <a:cubicBezTo>
                    <a:pt x="895" y="1667"/>
                    <a:pt x="895" y="1667"/>
                    <a:pt x="895" y="1667"/>
                  </a:cubicBezTo>
                  <a:cubicBezTo>
                    <a:pt x="867" y="1920"/>
                    <a:pt x="867" y="1920"/>
                    <a:pt x="867" y="1920"/>
                  </a:cubicBezTo>
                  <a:cubicBezTo>
                    <a:pt x="704" y="1920"/>
                    <a:pt x="704" y="1920"/>
                    <a:pt x="704" y="1920"/>
                  </a:cubicBezTo>
                  <a:cubicBezTo>
                    <a:pt x="704" y="1664"/>
                    <a:pt x="704" y="1664"/>
                    <a:pt x="704" y="1664"/>
                  </a:cubicBezTo>
                  <a:cubicBezTo>
                    <a:pt x="640" y="1664"/>
                    <a:pt x="640" y="1664"/>
                    <a:pt x="640" y="1664"/>
                  </a:cubicBezTo>
                  <a:cubicBezTo>
                    <a:pt x="640" y="1920"/>
                    <a:pt x="640" y="1920"/>
                    <a:pt x="640" y="1920"/>
                  </a:cubicBezTo>
                  <a:cubicBezTo>
                    <a:pt x="480" y="1920"/>
                    <a:pt x="480" y="1920"/>
                    <a:pt x="480" y="1920"/>
                  </a:cubicBezTo>
                  <a:cubicBezTo>
                    <a:pt x="480" y="1856"/>
                    <a:pt x="480" y="1856"/>
                    <a:pt x="480" y="1856"/>
                  </a:cubicBezTo>
                  <a:cubicBezTo>
                    <a:pt x="480" y="1803"/>
                    <a:pt x="437" y="1760"/>
                    <a:pt x="384" y="1760"/>
                  </a:cubicBezTo>
                  <a:close/>
                  <a:moveTo>
                    <a:pt x="1852" y="1443"/>
                  </a:moveTo>
                  <a:cubicBezTo>
                    <a:pt x="1893" y="1456"/>
                    <a:pt x="1920" y="1493"/>
                    <a:pt x="1920" y="1535"/>
                  </a:cubicBezTo>
                  <a:cubicBezTo>
                    <a:pt x="1920" y="1760"/>
                    <a:pt x="1920" y="1760"/>
                    <a:pt x="1920" y="1760"/>
                  </a:cubicBezTo>
                  <a:cubicBezTo>
                    <a:pt x="1792" y="1760"/>
                    <a:pt x="1792" y="1760"/>
                    <a:pt x="1792" y="1760"/>
                  </a:cubicBezTo>
                  <a:cubicBezTo>
                    <a:pt x="1792" y="1536"/>
                    <a:pt x="1792" y="1536"/>
                    <a:pt x="1792" y="1536"/>
                  </a:cubicBezTo>
                  <a:cubicBezTo>
                    <a:pt x="1728" y="1536"/>
                    <a:pt x="1728" y="1536"/>
                    <a:pt x="1728" y="1536"/>
                  </a:cubicBezTo>
                  <a:cubicBezTo>
                    <a:pt x="1728" y="1760"/>
                    <a:pt x="1728" y="1760"/>
                    <a:pt x="1728" y="1760"/>
                  </a:cubicBezTo>
                  <a:cubicBezTo>
                    <a:pt x="1600" y="1760"/>
                    <a:pt x="1600" y="1760"/>
                    <a:pt x="1600" y="1760"/>
                  </a:cubicBezTo>
                  <a:cubicBezTo>
                    <a:pt x="1547" y="1760"/>
                    <a:pt x="1504" y="1803"/>
                    <a:pt x="1504" y="1856"/>
                  </a:cubicBezTo>
                  <a:cubicBezTo>
                    <a:pt x="1504" y="1920"/>
                    <a:pt x="1504" y="1920"/>
                    <a:pt x="1504" y="1920"/>
                  </a:cubicBezTo>
                  <a:cubicBezTo>
                    <a:pt x="1344" y="1920"/>
                    <a:pt x="1344" y="1920"/>
                    <a:pt x="1344" y="1920"/>
                  </a:cubicBezTo>
                  <a:cubicBezTo>
                    <a:pt x="1344" y="1664"/>
                    <a:pt x="1344" y="1664"/>
                    <a:pt x="1344" y="1664"/>
                  </a:cubicBezTo>
                  <a:cubicBezTo>
                    <a:pt x="1280" y="1664"/>
                    <a:pt x="1280" y="1664"/>
                    <a:pt x="1280" y="1664"/>
                  </a:cubicBezTo>
                  <a:cubicBezTo>
                    <a:pt x="1280" y="1920"/>
                    <a:pt x="1280" y="1920"/>
                    <a:pt x="1280" y="1920"/>
                  </a:cubicBezTo>
                  <a:cubicBezTo>
                    <a:pt x="1117" y="1920"/>
                    <a:pt x="1117" y="1920"/>
                    <a:pt x="1117" y="1920"/>
                  </a:cubicBezTo>
                  <a:cubicBezTo>
                    <a:pt x="1089" y="1667"/>
                    <a:pt x="1089" y="1667"/>
                    <a:pt x="1089" y="1667"/>
                  </a:cubicBezTo>
                  <a:cubicBezTo>
                    <a:pt x="1108" y="1611"/>
                    <a:pt x="1108" y="1611"/>
                    <a:pt x="1108" y="1611"/>
                  </a:cubicBezTo>
                  <a:cubicBezTo>
                    <a:pt x="1174" y="1651"/>
                    <a:pt x="1174" y="1651"/>
                    <a:pt x="1174" y="1651"/>
                  </a:cubicBezTo>
                  <a:cubicBezTo>
                    <a:pt x="1212" y="1462"/>
                    <a:pt x="1212" y="1462"/>
                    <a:pt x="1212" y="1462"/>
                  </a:cubicBezTo>
                  <a:cubicBezTo>
                    <a:pt x="1380" y="1501"/>
                    <a:pt x="1380" y="1501"/>
                    <a:pt x="1380" y="1501"/>
                  </a:cubicBezTo>
                  <a:cubicBezTo>
                    <a:pt x="1453" y="1518"/>
                    <a:pt x="1504" y="1582"/>
                    <a:pt x="1504" y="1657"/>
                  </a:cubicBezTo>
                  <a:cubicBezTo>
                    <a:pt x="1504" y="1696"/>
                    <a:pt x="1504" y="1696"/>
                    <a:pt x="1504" y="1696"/>
                  </a:cubicBezTo>
                  <a:cubicBezTo>
                    <a:pt x="1568" y="1696"/>
                    <a:pt x="1568" y="1696"/>
                    <a:pt x="1568" y="1696"/>
                  </a:cubicBezTo>
                  <a:cubicBezTo>
                    <a:pt x="1568" y="1657"/>
                    <a:pt x="1568" y="1657"/>
                    <a:pt x="1568" y="1657"/>
                  </a:cubicBezTo>
                  <a:cubicBezTo>
                    <a:pt x="1568" y="1552"/>
                    <a:pt x="1497" y="1462"/>
                    <a:pt x="1394" y="1438"/>
                  </a:cubicBezTo>
                  <a:cubicBezTo>
                    <a:pt x="1305" y="1418"/>
                    <a:pt x="1305" y="1418"/>
                    <a:pt x="1305" y="1418"/>
                  </a:cubicBezTo>
                  <a:cubicBezTo>
                    <a:pt x="1426" y="1381"/>
                    <a:pt x="1426" y="1381"/>
                    <a:pt x="1426" y="1381"/>
                  </a:cubicBezTo>
                  <a:cubicBezTo>
                    <a:pt x="1445" y="1406"/>
                    <a:pt x="1481" y="1440"/>
                    <a:pt x="1536" y="1440"/>
                  </a:cubicBezTo>
                  <a:cubicBezTo>
                    <a:pt x="1591" y="1440"/>
                    <a:pt x="1627" y="1406"/>
                    <a:pt x="1646" y="1381"/>
                  </a:cubicBezTo>
                  <a:lnTo>
                    <a:pt x="1852" y="1443"/>
                  </a:lnTo>
                  <a:close/>
                  <a:moveTo>
                    <a:pt x="1600" y="1335"/>
                  </a:moveTo>
                  <a:cubicBezTo>
                    <a:pt x="1592" y="1347"/>
                    <a:pt x="1570" y="1376"/>
                    <a:pt x="1536" y="1376"/>
                  </a:cubicBezTo>
                  <a:cubicBezTo>
                    <a:pt x="1502" y="1376"/>
                    <a:pt x="1480" y="1347"/>
                    <a:pt x="1472" y="1335"/>
                  </a:cubicBezTo>
                  <a:cubicBezTo>
                    <a:pt x="1472" y="1303"/>
                    <a:pt x="1472" y="1303"/>
                    <a:pt x="1472" y="1303"/>
                  </a:cubicBezTo>
                  <a:cubicBezTo>
                    <a:pt x="1492" y="1309"/>
                    <a:pt x="1514" y="1312"/>
                    <a:pt x="1536" y="1312"/>
                  </a:cubicBezTo>
                  <a:cubicBezTo>
                    <a:pt x="1558" y="1312"/>
                    <a:pt x="1580" y="1309"/>
                    <a:pt x="1600" y="1303"/>
                  </a:cubicBezTo>
                  <a:lnTo>
                    <a:pt x="1600" y="1335"/>
                  </a:lnTo>
                  <a:close/>
                  <a:moveTo>
                    <a:pt x="1536" y="1248"/>
                  </a:moveTo>
                  <a:cubicBezTo>
                    <a:pt x="1448" y="1248"/>
                    <a:pt x="1376" y="1176"/>
                    <a:pt x="1376" y="1088"/>
                  </a:cubicBezTo>
                  <a:cubicBezTo>
                    <a:pt x="1376" y="1056"/>
                    <a:pt x="1376" y="1056"/>
                    <a:pt x="1376" y="1056"/>
                  </a:cubicBezTo>
                  <a:cubicBezTo>
                    <a:pt x="1395" y="1056"/>
                    <a:pt x="1395" y="1056"/>
                    <a:pt x="1395" y="1056"/>
                  </a:cubicBezTo>
                  <a:cubicBezTo>
                    <a:pt x="1423" y="1056"/>
                    <a:pt x="1449" y="1048"/>
                    <a:pt x="1472" y="1033"/>
                  </a:cubicBezTo>
                  <a:cubicBezTo>
                    <a:pt x="1495" y="1048"/>
                    <a:pt x="1521" y="1056"/>
                    <a:pt x="1549" y="1056"/>
                  </a:cubicBezTo>
                  <a:cubicBezTo>
                    <a:pt x="1696" y="1056"/>
                    <a:pt x="1696" y="1056"/>
                    <a:pt x="1696" y="1056"/>
                  </a:cubicBezTo>
                  <a:cubicBezTo>
                    <a:pt x="1696" y="1088"/>
                    <a:pt x="1696" y="1088"/>
                    <a:pt x="1696" y="1088"/>
                  </a:cubicBezTo>
                  <a:cubicBezTo>
                    <a:pt x="1696" y="1176"/>
                    <a:pt x="1624" y="1248"/>
                    <a:pt x="1536" y="1248"/>
                  </a:cubicBezTo>
                  <a:close/>
                  <a:moveTo>
                    <a:pt x="1536" y="832"/>
                  </a:moveTo>
                  <a:cubicBezTo>
                    <a:pt x="1624" y="832"/>
                    <a:pt x="1696" y="904"/>
                    <a:pt x="1696" y="992"/>
                  </a:cubicBezTo>
                  <a:cubicBezTo>
                    <a:pt x="1549" y="992"/>
                    <a:pt x="1549" y="992"/>
                    <a:pt x="1549" y="992"/>
                  </a:cubicBezTo>
                  <a:cubicBezTo>
                    <a:pt x="1529" y="992"/>
                    <a:pt x="1509" y="984"/>
                    <a:pt x="1495" y="969"/>
                  </a:cubicBezTo>
                  <a:cubicBezTo>
                    <a:pt x="1472" y="947"/>
                    <a:pt x="1472" y="947"/>
                    <a:pt x="1472" y="947"/>
                  </a:cubicBezTo>
                  <a:cubicBezTo>
                    <a:pt x="1449" y="969"/>
                    <a:pt x="1449" y="969"/>
                    <a:pt x="1449" y="969"/>
                  </a:cubicBezTo>
                  <a:cubicBezTo>
                    <a:pt x="1435" y="984"/>
                    <a:pt x="1415" y="992"/>
                    <a:pt x="1395" y="992"/>
                  </a:cubicBezTo>
                  <a:cubicBezTo>
                    <a:pt x="1376" y="992"/>
                    <a:pt x="1376" y="992"/>
                    <a:pt x="1376" y="992"/>
                  </a:cubicBezTo>
                  <a:cubicBezTo>
                    <a:pt x="1376" y="904"/>
                    <a:pt x="1448" y="832"/>
                    <a:pt x="1536" y="832"/>
                  </a:cubicBezTo>
                  <a:close/>
                  <a:moveTo>
                    <a:pt x="1312" y="931"/>
                  </a:moveTo>
                  <a:cubicBezTo>
                    <a:pt x="1284" y="909"/>
                    <a:pt x="1249" y="896"/>
                    <a:pt x="1211" y="896"/>
                  </a:cubicBezTo>
                  <a:cubicBezTo>
                    <a:pt x="1172" y="896"/>
                    <a:pt x="1172" y="896"/>
                    <a:pt x="1172" y="896"/>
                  </a:cubicBezTo>
                  <a:cubicBezTo>
                    <a:pt x="1132" y="817"/>
                    <a:pt x="1132" y="817"/>
                    <a:pt x="1132" y="817"/>
                  </a:cubicBezTo>
                  <a:cubicBezTo>
                    <a:pt x="1102" y="837"/>
                    <a:pt x="1102" y="837"/>
                    <a:pt x="1102" y="837"/>
                  </a:cubicBezTo>
                  <a:cubicBezTo>
                    <a:pt x="1045" y="876"/>
                    <a:pt x="978" y="896"/>
                    <a:pt x="909" y="896"/>
                  </a:cubicBezTo>
                  <a:cubicBezTo>
                    <a:pt x="774" y="896"/>
                    <a:pt x="774" y="896"/>
                    <a:pt x="774" y="896"/>
                  </a:cubicBezTo>
                  <a:cubicBezTo>
                    <a:pt x="735" y="896"/>
                    <a:pt x="700" y="909"/>
                    <a:pt x="672" y="931"/>
                  </a:cubicBezTo>
                  <a:cubicBezTo>
                    <a:pt x="672" y="883"/>
                    <a:pt x="672" y="883"/>
                    <a:pt x="672" y="883"/>
                  </a:cubicBezTo>
                  <a:cubicBezTo>
                    <a:pt x="672" y="714"/>
                    <a:pt x="810" y="576"/>
                    <a:pt x="979" y="576"/>
                  </a:cubicBezTo>
                  <a:cubicBezTo>
                    <a:pt x="1062" y="576"/>
                    <a:pt x="1139" y="608"/>
                    <a:pt x="1197" y="666"/>
                  </a:cubicBezTo>
                  <a:cubicBezTo>
                    <a:pt x="1231" y="700"/>
                    <a:pt x="1231" y="700"/>
                    <a:pt x="1231" y="700"/>
                  </a:cubicBezTo>
                  <a:cubicBezTo>
                    <a:pt x="1238" y="702"/>
                    <a:pt x="1238" y="702"/>
                    <a:pt x="1238" y="702"/>
                  </a:cubicBezTo>
                  <a:cubicBezTo>
                    <a:pt x="1282" y="717"/>
                    <a:pt x="1312" y="758"/>
                    <a:pt x="1312" y="805"/>
                  </a:cubicBezTo>
                  <a:lnTo>
                    <a:pt x="1312" y="931"/>
                  </a:lnTo>
                  <a:close/>
                  <a:moveTo>
                    <a:pt x="1536" y="64"/>
                  </a:moveTo>
                  <a:cubicBezTo>
                    <a:pt x="1624" y="64"/>
                    <a:pt x="1696" y="136"/>
                    <a:pt x="1696" y="224"/>
                  </a:cubicBezTo>
                  <a:cubicBezTo>
                    <a:pt x="1677" y="224"/>
                    <a:pt x="1677" y="224"/>
                    <a:pt x="1677" y="224"/>
                  </a:cubicBezTo>
                  <a:cubicBezTo>
                    <a:pt x="1657" y="224"/>
                    <a:pt x="1637" y="216"/>
                    <a:pt x="1623" y="201"/>
                  </a:cubicBezTo>
                  <a:cubicBezTo>
                    <a:pt x="1600" y="179"/>
                    <a:pt x="1600" y="179"/>
                    <a:pt x="1600" y="179"/>
                  </a:cubicBezTo>
                  <a:cubicBezTo>
                    <a:pt x="1577" y="201"/>
                    <a:pt x="1577" y="201"/>
                    <a:pt x="1577" y="201"/>
                  </a:cubicBezTo>
                  <a:cubicBezTo>
                    <a:pt x="1563" y="216"/>
                    <a:pt x="1543" y="224"/>
                    <a:pt x="1523" y="224"/>
                  </a:cubicBezTo>
                  <a:cubicBezTo>
                    <a:pt x="1376" y="224"/>
                    <a:pt x="1376" y="224"/>
                    <a:pt x="1376" y="224"/>
                  </a:cubicBezTo>
                  <a:cubicBezTo>
                    <a:pt x="1376" y="136"/>
                    <a:pt x="1448" y="64"/>
                    <a:pt x="1536" y="64"/>
                  </a:cubicBezTo>
                  <a:close/>
                  <a:moveTo>
                    <a:pt x="1376" y="320"/>
                  </a:moveTo>
                  <a:cubicBezTo>
                    <a:pt x="1376" y="288"/>
                    <a:pt x="1376" y="288"/>
                    <a:pt x="1376" y="288"/>
                  </a:cubicBezTo>
                  <a:cubicBezTo>
                    <a:pt x="1523" y="288"/>
                    <a:pt x="1523" y="288"/>
                    <a:pt x="1523" y="288"/>
                  </a:cubicBezTo>
                  <a:cubicBezTo>
                    <a:pt x="1551" y="288"/>
                    <a:pt x="1577" y="280"/>
                    <a:pt x="1600" y="265"/>
                  </a:cubicBezTo>
                  <a:cubicBezTo>
                    <a:pt x="1623" y="280"/>
                    <a:pt x="1649" y="288"/>
                    <a:pt x="1677" y="288"/>
                  </a:cubicBezTo>
                  <a:cubicBezTo>
                    <a:pt x="1696" y="288"/>
                    <a:pt x="1696" y="288"/>
                    <a:pt x="1696" y="288"/>
                  </a:cubicBezTo>
                  <a:cubicBezTo>
                    <a:pt x="1696" y="320"/>
                    <a:pt x="1696" y="320"/>
                    <a:pt x="1696" y="320"/>
                  </a:cubicBezTo>
                  <a:cubicBezTo>
                    <a:pt x="1696" y="408"/>
                    <a:pt x="1624" y="480"/>
                    <a:pt x="1536" y="480"/>
                  </a:cubicBezTo>
                  <a:cubicBezTo>
                    <a:pt x="1448" y="480"/>
                    <a:pt x="1376" y="408"/>
                    <a:pt x="1376" y="320"/>
                  </a:cubicBezTo>
                  <a:close/>
                  <a:moveTo>
                    <a:pt x="1536" y="608"/>
                  </a:moveTo>
                  <a:cubicBezTo>
                    <a:pt x="1502" y="608"/>
                    <a:pt x="1480" y="579"/>
                    <a:pt x="1472" y="567"/>
                  </a:cubicBezTo>
                  <a:cubicBezTo>
                    <a:pt x="1472" y="535"/>
                    <a:pt x="1472" y="535"/>
                    <a:pt x="1472" y="535"/>
                  </a:cubicBezTo>
                  <a:cubicBezTo>
                    <a:pt x="1492" y="541"/>
                    <a:pt x="1514" y="544"/>
                    <a:pt x="1536" y="544"/>
                  </a:cubicBezTo>
                  <a:cubicBezTo>
                    <a:pt x="1558" y="544"/>
                    <a:pt x="1580" y="541"/>
                    <a:pt x="1600" y="535"/>
                  </a:cubicBezTo>
                  <a:cubicBezTo>
                    <a:pt x="1600" y="567"/>
                    <a:pt x="1600" y="567"/>
                    <a:pt x="1600" y="567"/>
                  </a:cubicBezTo>
                  <a:cubicBezTo>
                    <a:pt x="1592" y="579"/>
                    <a:pt x="1570" y="608"/>
                    <a:pt x="1536" y="6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Regular"/>
                <a:ea typeface="思源黑体 CN Regular"/>
                <a:cs typeface="+mn-cs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38D661A2-90FF-45FF-8CEE-A750B8ED0489}"/>
                </a:ext>
              </a:extLst>
            </p:cNvPr>
            <p:cNvGrpSpPr/>
            <p:nvPr/>
          </p:nvGrpSpPr>
          <p:grpSpPr>
            <a:xfrm>
              <a:off x="1244600" y="1730375"/>
              <a:ext cx="142876" cy="134938"/>
              <a:chOff x="1244600" y="1730375"/>
              <a:chExt cx="142876" cy="134938"/>
            </a:xfrm>
            <a:grpFill/>
          </p:grpSpPr>
          <p:sp>
            <p:nvSpPr>
              <p:cNvPr id="59" name="Rectangle 6">
                <a:extLst>
                  <a:ext uri="{FF2B5EF4-FFF2-40B4-BE49-F238E27FC236}">
                    <a16:creationId xmlns:a16="http://schemas.microsoft.com/office/drawing/2014/main" id="{93DAF349-A70C-4486-84E5-E4F8197160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600" y="1730375"/>
                <a:ext cx="17463" cy="174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Regular"/>
                  <a:ea typeface="思源黑体 CN Regular"/>
                  <a:cs typeface="+mn-cs"/>
                </a:endParaRPr>
              </a:p>
            </p:txBody>
          </p:sp>
          <p:sp>
            <p:nvSpPr>
              <p:cNvPr id="60" name="Rectangle 7">
                <a:extLst>
                  <a:ext uri="{FF2B5EF4-FFF2-40B4-BE49-F238E27FC236}">
                    <a16:creationId xmlns:a16="http://schemas.microsoft.com/office/drawing/2014/main" id="{806735C0-5AA5-40AC-A924-FA61632330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600" y="1765300"/>
                <a:ext cx="17463" cy="1000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Regular"/>
                  <a:ea typeface="思源黑体 CN Regular"/>
                  <a:cs typeface="+mn-cs"/>
                </a:endParaRPr>
              </a:p>
            </p:txBody>
          </p:sp>
          <p:sp>
            <p:nvSpPr>
              <p:cNvPr id="61" name="Rectangle 8">
                <a:extLst>
                  <a:ext uri="{FF2B5EF4-FFF2-40B4-BE49-F238E27FC236}">
                    <a16:creationId xmlns:a16="http://schemas.microsoft.com/office/drawing/2014/main" id="{C72D002E-022D-4792-9C4A-541575D95D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0013" y="1730375"/>
                <a:ext cx="17463" cy="174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Regular"/>
                  <a:ea typeface="思源黑体 CN Regular"/>
                  <a:cs typeface="+mn-cs"/>
                </a:endParaRPr>
              </a:p>
            </p:txBody>
          </p:sp>
          <p:sp>
            <p:nvSpPr>
              <p:cNvPr id="62" name="Rectangle 9">
                <a:extLst>
                  <a:ext uri="{FF2B5EF4-FFF2-40B4-BE49-F238E27FC236}">
                    <a16:creationId xmlns:a16="http://schemas.microsoft.com/office/drawing/2014/main" id="{B605C72B-18A6-4FD7-A1F8-7CC7B85069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0013" y="1765300"/>
                <a:ext cx="17463" cy="1000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Regular"/>
                  <a:ea typeface="思源黑体 CN Regular"/>
                  <a:cs typeface="+mn-cs"/>
                </a:endParaRPr>
              </a:p>
            </p:txBody>
          </p:sp>
          <p:sp>
            <p:nvSpPr>
              <p:cNvPr id="63" name="Rectangle 10">
                <a:extLst>
                  <a:ext uri="{FF2B5EF4-FFF2-40B4-BE49-F238E27FC236}">
                    <a16:creationId xmlns:a16="http://schemas.microsoft.com/office/drawing/2014/main" id="{22679294-BCBD-48BF-B026-E6508E0861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9525" y="1765300"/>
                <a:ext cx="19050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Regular"/>
                  <a:ea typeface="思源黑体 CN Regular"/>
                  <a:cs typeface="+mn-cs"/>
                </a:endParaRPr>
              </a:p>
            </p:txBody>
          </p:sp>
          <p:sp>
            <p:nvSpPr>
              <p:cNvPr id="64" name="Rectangle 11">
                <a:extLst>
                  <a:ext uri="{FF2B5EF4-FFF2-40B4-BE49-F238E27FC236}">
                    <a16:creationId xmlns:a16="http://schemas.microsoft.com/office/drawing/2014/main" id="{69FCEB89-3E41-4F8D-AF50-67B985AABE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9525" y="1846263"/>
                <a:ext cx="19050" cy="190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Regular"/>
                  <a:ea typeface="思源黑体 CN Regular"/>
                  <a:cs typeface="+mn-cs"/>
                </a:endParaRPr>
              </a:p>
            </p:txBody>
          </p:sp>
          <p:sp>
            <p:nvSpPr>
              <p:cNvPr id="65" name="Rectangle 12">
                <a:extLst>
                  <a:ext uri="{FF2B5EF4-FFF2-40B4-BE49-F238E27FC236}">
                    <a16:creationId xmlns:a16="http://schemas.microsoft.com/office/drawing/2014/main" id="{6E82A405-FAAA-40C0-BAEB-648A96595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3500" y="1765300"/>
                <a:ext cx="19050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Regular"/>
                  <a:ea typeface="思源黑体 CN Regular"/>
                  <a:cs typeface="+mn-cs"/>
                </a:endParaRPr>
              </a:p>
            </p:txBody>
          </p:sp>
          <p:sp>
            <p:nvSpPr>
              <p:cNvPr id="66" name="Rectangle 13">
                <a:extLst>
                  <a:ext uri="{FF2B5EF4-FFF2-40B4-BE49-F238E27FC236}">
                    <a16:creationId xmlns:a16="http://schemas.microsoft.com/office/drawing/2014/main" id="{EE35487E-0713-4CCF-B146-0F075E8188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3500" y="1846263"/>
                <a:ext cx="19050" cy="190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Regular"/>
                  <a:ea typeface="思源黑体 CN Regular"/>
                  <a:cs typeface="+mn-cs"/>
                </a:endParaRPr>
              </a:p>
            </p:txBody>
          </p:sp>
        </p:grpSp>
      </p:grpSp>
      <p:sp>
        <p:nvSpPr>
          <p:cNvPr id="67" name="弧形 66">
            <a:extLst>
              <a:ext uri="{FF2B5EF4-FFF2-40B4-BE49-F238E27FC236}">
                <a16:creationId xmlns:a16="http://schemas.microsoft.com/office/drawing/2014/main" id="{17F11B5F-C69A-48BE-A5CA-30BD4BC7499B}"/>
              </a:ext>
            </a:extLst>
          </p:cNvPr>
          <p:cNvSpPr/>
          <p:nvPr/>
        </p:nvSpPr>
        <p:spPr>
          <a:xfrm>
            <a:off x="3459072" y="2548272"/>
            <a:ext cx="2612696" cy="2612696"/>
          </a:xfrm>
          <a:prstGeom prst="arc">
            <a:avLst>
              <a:gd name="adj1" fmla="val 16200000"/>
              <a:gd name="adj2" fmla="val 21137083"/>
            </a:avLst>
          </a:prstGeom>
          <a:ln>
            <a:gradFill>
              <a:gsLst>
                <a:gs pos="4000">
                  <a:srgbClr val="89DFBA">
                    <a:alpha val="0"/>
                  </a:srgbClr>
                </a:gs>
                <a:gs pos="100000">
                  <a:srgbClr val="89DFBA"/>
                </a:gs>
              </a:gsLst>
              <a:lin ang="5400000" scaled="1"/>
            </a:gra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弧形 67">
            <a:extLst>
              <a:ext uri="{FF2B5EF4-FFF2-40B4-BE49-F238E27FC236}">
                <a16:creationId xmlns:a16="http://schemas.microsoft.com/office/drawing/2014/main" id="{DDD94168-F3AF-4A88-A333-140F42F72F01}"/>
              </a:ext>
            </a:extLst>
          </p:cNvPr>
          <p:cNvSpPr/>
          <p:nvPr/>
        </p:nvSpPr>
        <p:spPr>
          <a:xfrm flipH="1" flipV="1">
            <a:off x="6087723" y="2420089"/>
            <a:ext cx="2612696" cy="2612696"/>
          </a:xfrm>
          <a:prstGeom prst="arc">
            <a:avLst>
              <a:gd name="adj1" fmla="val 16200000"/>
              <a:gd name="adj2" fmla="val 21137083"/>
            </a:avLst>
          </a:prstGeom>
          <a:ln>
            <a:gradFill>
              <a:gsLst>
                <a:gs pos="4000">
                  <a:srgbClr val="89DFBA">
                    <a:alpha val="0"/>
                  </a:srgbClr>
                </a:gs>
                <a:gs pos="100000">
                  <a:srgbClr val="89DFBA"/>
                </a:gs>
              </a:gsLst>
              <a:lin ang="5400000" scaled="1"/>
            </a:gra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857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468769AA-B03E-43C2-9B15-4F25E319F863}"/>
              </a:ext>
            </a:extLst>
          </p:cNvPr>
          <p:cNvSpPr/>
          <p:nvPr/>
        </p:nvSpPr>
        <p:spPr>
          <a:xfrm>
            <a:off x="-293749" y="5681081"/>
            <a:ext cx="12490130" cy="1831476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8B625AF-9D13-4E40-9225-BA7BA988D075}"/>
              </a:ext>
            </a:extLst>
          </p:cNvPr>
          <p:cNvGrpSpPr/>
          <p:nvPr/>
        </p:nvGrpSpPr>
        <p:grpSpPr>
          <a:xfrm>
            <a:off x="2021840" y="609709"/>
            <a:ext cx="7620000" cy="5638582"/>
            <a:chOff x="1696720" y="259080"/>
            <a:chExt cx="7091680" cy="5247640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E4CF19B1-593E-4CBD-BD9F-873B31DC72FB}"/>
                </a:ext>
              </a:extLst>
            </p:cNvPr>
            <p:cNvSpPr/>
            <p:nvPr/>
          </p:nvSpPr>
          <p:spPr>
            <a:xfrm>
              <a:off x="3566160" y="447040"/>
              <a:ext cx="4572000" cy="45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9FFC654B-F3A3-4C7B-83CA-4FE433FCBAB4}"/>
                </a:ext>
              </a:extLst>
            </p:cNvPr>
            <p:cNvSpPr/>
            <p:nvPr/>
          </p:nvSpPr>
          <p:spPr>
            <a:xfrm>
              <a:off x="5496560" y="2214880"/>
              <a:ext cx="3291840" cy="32918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D0850EFB-6462-4FC6-93FE-DA676A80BF37}"/>
                </a:ext>
              </a:extLst>
            </p:cNvPr>
            <p:cNvSpPr/>
            <p:nvPr/>
          </p:nvSpPr>
          <p:spPr>
            <a:xfrm>
              <a:off x="2489200" y="167005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1701E1B-6132-4C3D-9CFF-062178730888}"/>
                </a:ext>
              </a:extLst>
            </p:cNvPr>
            <p:cNvSpPr/>
            <p:nvPr/>
          </p:nvSpPr>
          <p:spPr>
            <a:xfrm>
              <a:off x="5618480" y="25908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DC4CB07-D9D1-4F84-B72B-5239BBE8843A}"/>
                </a:ext>
              </a:extLst>
            </p:cNvPr>
            <p:cNvSpPr/>
            <p:nvPr/>
          </p:nvSpPr>
          <p:spPr>
            <a:xfrm>
              <a:off x="1696720" y="892810"/>
              <a:ext cx="2377440" cy="23774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927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椭圆 34">
            <a:extLst>
              <a:ext uri="{FF2B5EF4-FFF2-40B4-BE49-F238E27FC236}">
                <a16:creationId xmlns:a16="http://schemas.microsoft.com/office/drawing/2014/main" id="{99B1312B-3065-432E-BCFC-D70BA0A320A9}"/>
              </a:ext>
            </a:extLst>
          </p:cNvPr>
          <p:cNvSpPr>
            <a:spLocks noChangeAspect="1"/>
          </p:cNvSpPr>
          <p:nvPr/>
        </p:nvSpPr>
        <p:spPr>
          <a:xfrm>
            <a:off x="60323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AA9E588-ABFA-4E6F-8CC7-6C3691ECE101}"/>
              </a:ext>
            </a:extLst>
          </p:cNvPr>
          <p:cNvSpPr>
            <a:spLocks noChangeAspect="1"/>
          </p:cNvSpPr>
          <p:nvPr/>
        </p:nvSpPr>
        <p:spPr>
          <a:xfrm>
            <a:off x="78992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24C52E4C-3A5E-4A14-B0C0-1852BB8888B2}"/>
              </a:ext>
            </a:extLst>
          </p:cNvPr>
          <p:cNvSpPr>
            <a:spLocks noChangeAspect="1"/>
          </p:cNvSpPr>
          <p:nvPr/>
        </p:nvSpPr>
        <p:spPr>
          <a:xfrm>
            <a:off x="97661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A44ED53F-94B3-4AC4-9B77-9575477DDD46}"/>
              </a:ext>
            </a:extLst>
          </p:cNvPr>
          <p:cNvSpPr/>
          <p:nvPr/>
        </p:nvSpPr>
        <p:spPr>
          <a:xfrm>
            <a:off x="-293749" y="6249139"/>
            <a:ext cx="12490130" cy="960417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44F2484-A0C1-484B-86DB-71BC53037AE1}"/>
              </a:ext>
            </a:extLst>
          </p:cNvPr>
          <p:cNvGrpSpPr/>
          <p:nvPr/>
        </p:nvGrpSpPr>
        <p:grpSpPr>
          <a:xfrm>
            <a:off x="1310640" y="1507764"/>
            <a:ext cx="9570720" cy="3648458"/>
            <a:chOff x="1310640" y="1668661"/>
            <a:chExt cx="9570720" cy="3648458"/>
          </a:xfrm>
        </p:grpSpPr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DDB391FE-1FB8-4C4E-A882-BCAF04FB4351}"/>
                </a:ext>
              </a:extLst>
            </p:cNvPr>
            <p:cNvSpPr/>
            <p:nvPr/>
          </p:nvSpPr>
          <p:spPr>
            <a:xfrm rot="18241543">
              <a:off x="5934172" y="1809017"/>
              <a:ext cx="1287356" cy="1905811"/>
            </a:xfrm>
            <a:custGeom>
              <a:avLst/>
              <a:gdLst>
                <a:gd name="connsiteX0" fmla="*/ 193500 w 741845"/>
                <a:gd name="connsiteY0" fmla="*/ 1045 h 1388142"/>
                <a:gd name="connsiteX1" fmla="*/ 671171 w 741845"/>
                <a:gd name="connsiteY1" fmla="*/ 287648 h 1388142"/>
                <a:gd name="connsiteX2" fmla="*/ 712115 w 741845"/>
                <a:gd name="connsiteY2" fmla="*/ 1283935 h 1388142"/>
                <a:gd name="connsiteX3" fmla="*/ 405040 w 741845"/>
                <a:gd name="connsiteY3" fmla="*/ 1345350 h 1388142"/>
                <a:gd name="connsiteX4" fmla="*/ 118437 w 741845"/>
                <a:gd name="connsiteY4" fmla="*/ 1174753 h 1388142"/>
                <a:gd name="connsiteX5" fmla="*/ 302682 w 741845"/>
                <a:gd name="connsiteY5" fmla="*/ 581075 h 1388142"/>
                <a:gd name="connsiteX6" fmla="*/ 2431 w 741845"/>
                <a:gd name="connsiteY6" fmla="*/ 205762 h 1388142"/>
                <a:gd name="connsiteX7" fmla="*/ 193500 w 741845"/>
                <a:gd name="connsiteY7" fmla="*/ 1045 h 1388142"/>
                <a:gd name="connsiteX0" fmla="*/ 194034 w 837471"/>
                <a:gd name="connsiteY0" fmla="*/ 1920 h 1386797"/>
                <a:gd name="connsiteX1" fmla="*/ 806214 w 837471"/>
                <a:gd name="connsiteY1" fmla="*/ 321653 h 1386797"/>
                <a:gd name="connsiteX2" fmla="*/ 712649 w 837471"/>
                <a:gd name="connsiteY2" fmla="*/ 1284810 h 1386797"/>
                <a:gd name="connsiteX3" fmla="*/ 405574 w 837471"/>
                <a:gd name="connsiteY3" fmla="*/ 1346225 h 1386797"/>
                <a:gd name="connsiteX4" fmla="*/ 118971 w 837471"/>
                <a:gd name="connsiteY4" fmla="*/ 1175628 h 1386797"/>
                <a:gd name="connsiteX5" fmla="*/ 303216 w 837471"/>
                <a:gd name="connsiteY5" fmla="*/ 581950 h 1386797"/>
                <a:gd name="connsiteX6" fmla="*/ 2965 w 837471"/>
                <a:gd name="connsiteY6" fmla="*/ 206637 h 1386797"/>
                <a:gd name="connsiteX7" fmla="*/ 194034 w 837471"/>
                <a:gd name="connsiteY7" fmla="*/ 1920 h 1386797"/>
                <a:gd name="connsiteX0" fmla="*/ 193973 w 826192"/>
                <a:gd name="connsiteY0" fmla="*/ 4265 h 1384651"/>
                <a:gd name="connsiteX1" fmla="*/ 792984 w 826192"/>
                <a:gd name="connsiteY1" fmla="*/ 391912 h 1384651"/>
                <a:gd name="connsiteX2" fmla="*/ 712588 w 826192"/>
                <a:gd name="connsiteY2" fmla="*/ 1287155 h 1384651"/>
                <a:gd name="connsiteX3" fmla="*/ 405513 w 826192"/>
                <a:gd name="connsiteY3" fmla="*/ 1348570 h 1384651"/>
                <a:gd name="connsiteX4" fmla="*/ 118910 w 826192"/>
                <a:gd name="connsiteY4" fmla="*/ 1177973 h 1384651"/>
                <a:gd name="connsiteX5" fmla="*/ 303155 w 826192"/>
                <a:gd name="connsiteY5" fmla="*/ 584295 h 1384651"/>
                <a:gd name="connsiteX6" fmla="*/ 2904 w 826192"/>
                <a:gd name="connsiteY6" fmla="*/ 208982 h 1384651"/>
                <a:gd name="connsiteX7" fmla="*/ 193973 w 826192"/>
                <a:gd name="connsiteY7" fmla="*/ 4265 h 1384651"/>
                <a:gd name="connsiteX0" fmla="*/ 193973 w 823174"/>
                <a:gd name="connsiteY0" fmla="*/ 4265 h 1369809"/>
                <a:gd name="connsiteX1" fmla="*/ 792984 w 823174"/>
                <a:gd name="connsiteY1" fmla="*/ 391912 h 1369809"/>
                <a:gd name="connsiteX2" fmla="*/ 700218 w 823174"/>
                <a:gd name="connsiteY2" fmla="*/ 1260094 h 1369809"/>
                <a:gd name="connsiteX3" fmla="*/ 405513 w 823174"/>
                <a:gd name="connsiteY3" fmla="*/ 1348570 h 1369809"/>
                <a:gd name="connsiteX4" fmla="*/ 118910 w 823174"/>
                <a:gd name="connsiteY4" fmla="*/ 1177973 h 1369809"/>
                <a:gd name="connsiteX5" fmla="*/ 303155 w 823174"/>
                <a:gd name="connsiteY5" fmla="*/ 584295 h 1369809"/>
                <a:gd name="connsiteX6" fmla="*/ 2904 w 823174"/>
                <a:gd name="connsiteY6" fmla="*/ 208982 h 1369809"/>
                <a:gd name="connsiteX7" fmla="*/ 193973 w 823174"/>
                <a:gd name="connsiteY7" fmla="*/ 4265 h 1369809"/>
                <a:gd name="connsiteX0" fmla="*/ 291431 w 920632"/>
                <a:gd name="connsiteY0" fmla="*/ 557 h 1366101"/>
                <a:gd name="connsiteX1" fmla="*/ 890442 w 920632"/>
                <a:gd name="connsiteY1" fmla="*/ 388204 h 1366101"/>
                <a:gd name="connsiteX2" fmla="*/ 797676 w 920632"/>
                <a:gd name="connsiteY2" fmla="*/ 1256386 h 1366101"/>
                <a:gd name="connsiteX3" fmla="*/ 502971 w 920632"/>
                <a:gd name="connsiteY3" fmla="*/ 1344862 h 1366101"/>
                <a:gd name="connsiteX4" fmla="*/ 216368 w 920632"/>
                <a:gd name="connsiteY4" fmla="*/ 1174265 h 1366101"/>
                <a:gd name="connsiteX5" fmla="*/ 400613 w 920632"/>
                <a:gd name="connsiteY5" fmla="*/ 580587 h 1366101"/>
                <a:gd name="connsiteX6" fmla="*/ 1585 w 920632"/>
                <a:gd name="connsiteY6" fmla="*/ 308872 h 1366101"/>
                <a:gd name="connsiteX7" fmla="*/ 291431 w 920632"/>
                <a:gd name="connsiteY7" fmla="*/ 557 h 1366101"/>
                <a:gd name="connsiteX0" fmla="*/ 293626 w 922827"/>
                <a:gd name="connsiteY0" fmla="*/ 617 h 1366161"/>
                <a:gd name="connsiteX1" fmla="*/ 892637 w 922827"/>
                <a:gd name="connsiteY1" fmla="*/ 388264 h 1366161"/>
                <a:gd name="connsiteX2" fmla="*/ 799871 w 922827"/>
                <a:gd name="connsiteY2" fmla="*/ 1256446 h 1366161"/>
                <a:gd name="connsiteX3" fmla="*/ 505166 w 922827"/>
                <a:gd name="connsiteY3" fmla="*/ 1344922 h 1366161"/>
                <a:gd name="connsiteX4" fmla="*/ 218563 w 922827"/>
                <a:gd name="connsiteY4" fmla="*/ 1174325 h 1366161"/>
                <a:gd name="connsiteX5" fmla="*/ 483593 w 922827"/>
                <a:gd name="connsiteY5" fmla="*/ 715918 h 1366161"/>
                <a:gd name="connsiteX6" fmla="*/ 3780 w 922827"/>
                <a:gd name="connsiteY6" fmla="*/ 308932 h 1366161"/>
                <a:gd name="connsiteX7" fmla="*/ 293626 w 922827"/>
                <a:gd name="connsiteY7" fmla="*/ 617 h 136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27" h="1366161">
                  <a:moveTo>
                    <a:pt x="293626" y="617"/>
                  </a:moveTo>
                  <a:cubicBezTo>
                    <a:pt x="441769" y="13839"/>
                    <a:pt x="808263" y="178959"/>
                    <a:pt x="892637" y="388264"/>
                  </a:cubicBezTo>
                  <a:cubicBezTo>
                    <a:pt x="977011" y="597569"/>
                    <a:pt x="864450" y="1097003"/>
                    <a:pt x="799871" y="1256446"/>
                  </a:cubicBezTo>
                  <a:cubicBezTo>
                    <a:pt x="735293" y="1415889"/>
                    <a:pt x="602051" y="1358609"/>
                    <a:pt x="505166" y="1344922"/>
                  </a:cubicBezTo>
                  <a:cubicBezTo>
                    <a:pt x="408281" y="1331235"/>
                    <a:pt x="222158" y="1279159"/>
                    <a:pt x="218563" y="1174325"/>
                  </a:cubicBezTo>
                  <a:cubicBezTo>
                    <a:pt x="214968" y="1069491"/>
                    <a:pt x="502927" y="877416"/>
                    <a:pt x="483593" y="715918"/>
                  </a:cubicBezTo>
                  <a:cubicBezTo>
                    <a:pt x="464259" y="554420"/>
                    <a:pt x="35441" y="428149"/>
                    <a:pt x="3780" y="308932"/>
                  </a:cubicBezTo>
                  <a:cubicBezTo>
                    <a:pt x="-27881" y="189715"/>
                    <a:pt x="145483" y="-12605"/>
                    <a:pt x="293626" y="617"/>
                  </a:cubicBez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B25177C-A39E-44D7-B228-771AE6FD962E}"/>
                </a:ext>
              </a:extLst>
            </p:cNvPr>
            <p:cNvSpPr/>
            <p:nvPr/>
          </p:nvSpPr>
          <p:spPr>
            <a:xfrm flipV="1">
              <a:off x="2997200" y="4308193"/>
              <a:ext cx="6197600" cy="1008926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CC047EC-EB1F-4E4B-870A-27101A56F108}"/>
                </a:ext>
              </a:extLst>
            </p:cNvPr>
            <p:cNvSpPr txBox="1"/>
            <p:nvPr/>
          </p:nvSpPr>
          <p:spPr>
            <a:xfrm>
              <a:off x="1310640" y="1699932"/>
              <a:ext cx="9570720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600" dirty="0">
                  <a:ln>
                    <a:gradFill flip="none" rotWithShape="1">
                      <a:gsLst>
                        <a:gs pos="0">
                          <a:schemeClr val="bg1"/>
                        </a:gs>
                        <a:gs pos="83000">
                          <a:schemeClr val="bg1">
                            <a:alpha val="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02</a:t>
              </a:r>
              <a:endParaRPr lang="zh-CN" altLang="en-US" sz="16600" dirty="0">
                <a:ln>
                  <a:gradFill flip="none" rotWithShape="1">
                    <a:gsLst>
                      <a:gs pos="0">
                        <a:schemeClr val="bg1"/>
                      </a:gs>
                      <a:gs pos="83000">
                        <a:schemeClr val="bg1">
                          <a:alpha val="0"/>
                        </a:schemeClr>
                      </a:gs>
                    </a:gsLst>
                    <a:lin ang="5400000" scaled="1"/>
                    <a:tileRect/>
                  </a:gra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C0FD11F9-D3D8-415F-AFFE-6D4A2A2E9F82}"/>
                </a:ext>
              </a:extLst>
            </p:cNvPr>
            <p:cNvSpPr/>
            <p:nvPr/>
          </p:nvSpPr>
          <p:spPr>
            <a:xfrm rot="14515522" flipH="1" flipV="1">
              <a:off x="7467107" y="3794201"/>
              <a:ext cx="1196021" cy="1649274"/>
            </a:xfrm>
            <a:custGeom>
              <a:avLst/>
              <a:gdLst>
                <a:gd name="connsiteX0" fmla="*/ 193500 w 741845"/>
                <a:gd name="connsiteY0" fmla="*/ 1045 h 1388142"/>
                <a:gd name="connsiteX1" fmla="*/ 671171 w 741845"/>
                <a:gd name="connsiteY1" fmla="*/ 287648 h 1388142"/>
                <a:gd name="connsiteX2" fmla="*/ 712115 w 741845"/>
                <a:gd name="connsiteY2" fmla="*/ 1283935 h 1388142"/>
                <a:gd name="connsiteX3" fmla="*/ 405040 w 741845"/>
                <a:gd name="connsiteY3" fmla="*/ 1345350 h 1388142"/>
                <a:gd name="connsiteX4" fmla="*/ 118437 w 741845"/>
                <a:gd name="connsiteY4" fmla="*/ 1174753 h 1388142"/>
                <a:gd name="connsiteX5" fmla="*/ 302682 w 741845"/>
                <a:gd name="connsiteY5" fmla="*/ 581075 h 1388142"/>
                <a:gd name="connsiteX6" fmla="*/ 2431 w 741845"/>
                <a:gd name="connsiteY6" fmla="*/ 205762 h 1388142"/>
                <a:gd name="connsiteX7" fmla="*/ 193500 w 741845"/>
                <a:gd name="connsiteY7" fmla="*/ 1045 h 1388142"/>
                <a:gd name="connsiteX0" fmla="*/ 194034 w 837471"/>
                <a:gd name="connsiteY0" fmla="*/ 1920 h 1386797"/>
                <a:gd name="connsiteX1" fmla="*/ 806214 w 837471"/>
                <a:gd name="connsiteY1" fmla="*/ 321653 h 1386797"/>
                <a:gd name="connsiteX2" fmla="*/ 712649 w 837471"/>
                <a:gd name="connsiteY2" fmla="*/ 1284810 h 1386797"/>
                <a:gd name="connsiteX3" fmla="*/ 405574 w 837471"/>
                <a:gd name="connsiteY3" fmla="*/ 1346225 h 1386797"/>
                <a:gd name="connsiteX4" fmla="*/ 118971 w 837471"/>
                <a:gd name="connsiteY4" fmla="*/ 1175628 h 1386797"/>
                <a:gd name="connsiteX5" fmla="*/ 303216 w 837471"/>
                <a:gd name="connsiteY5" fmla="*/ 581950 h 1386797"/>
                <a:gd name="connsiteX6" fmla="*/ 2965 w 837471"/>
                <a:gd name="connsiteY6" fmla="*/ 206637 h 1386797"/>
                <a:gd name="connsiteX7" fmla="*/ 194034 w 837471"/>
                <a:gd name="connsiteY7" fmla="*/ 1920 h 1386797"/>
                <a:gd name="connsiteX0" fmla="*/ 193973 w 826192"/>
                <a:gd name="connsiteY0" fmla="*/ 4265 h 1384651"/>
                <a:gd name="connsiteX1" fmla="*/ 792984 w 826192"/>
                <a:gd name="connsiteY1" fmla="*/ 391912 h 1384651"/>
                <a:gd name="connsiteX2" fmla="*/ 712588 w 826192"/>
                <a:gd name="connsiteY2" fmla="*/ 1287155 h 1384651"/>
                <a:gd name="connsiteX3" fmla="*/ 405513 w 826192"/>
                <a:gd name="connsiteY3" fmla="*/ 1348570 h 1384651"/>
                <a:gd name="connsiteX4" fmla="*/ 118910 w 826192"/>
                <a:gd name="connsiteY4" fmla="*/ 1177973 h 1384651"/>
                <a:gd name="connsiteX5" fmla="*/ 303155 w 826192"/>
                <a:gd name="connsiteY5" fmla="*/ 584295 h 1384651"/>
                <a:gd name="connsiteX6" fmla="*/ 2904 w 826192"/>
                <a:gd name="connsiteY6" fmla="*/ 208982 h 1384651"/>
                <a:gd name="connsiteX7" fmla="*/ 193973 w 826192"/>
                <a:gd name="connsiteY7" fmla="*/ 4265 h 1384651"/>
                <a:gd name="connsiteX0" fmla="*/ 193973 w 823174"/>
                <a:gd name="connsiteY0" fmla="*/ 4265 h 1369809"/>
                <a:gd name="connsiteX1" fmla="*/ 792984 w 823174"/>
                <a:gd name="connsiteY1" fmla="*/ 391912 h 1369809"/>
                <a:gd name="connsiteX2" fmla="*/ 700218 w 823174"/>
                <a:gd name="connsiteY2" fmla="*/ 1260094 h 1369809"/>
                <a:gd name="connsiteX3" fmla="*/ 405513 w 823174"/>
                <a:gd name="connsiteY3" fmla="*/ 1348570 h 1369809"/>
                <a:gd name="connsiteX4" fmla="*/ 118910 w 823174"/>
                <a:gd name="connsiteY4" fmla="*/ 1177973 h 1369809"/>
                <a:gd name="connsiteX5" fmla="*/ 303155 w 823174"/>
                <a:gd name="connsiteY5" fmla="*/ 584295 h 1369809"/>
                <a:gd name="connsiteX6" fmla="*/ 2904 w 823174"/>
                <a:gd name="connsiteY6" fmla="*/ 208982 h 1369809"/>
                <a:gd name="connsiteX7" fmla="*/ 193973 w 823174"/>
                <a:gd name="connsiteY7" fmla="*/ 4265 h 1369809"/>
                <a:gd name="connsiteX0" fmla="*/ 291431 w 920632"/>
                <a:gd name="connsiteY0" fmla="*/ 557 h 1366101"/>
                <a:gd name="connsiteX1" fmla="*/ 890442 w 920632"/>
                <a:gd name="connsiteY1" fmla="*/ 388204 h 1366101"/>
                <a:gd name="connsiteX2" fmla="*/ 797676 w 920632"/>
                <a:gd name="connsiteY2" fmla="*/ 1256386 h 1366101"/>
                <a:gd name="connsiteX3" fmla="*/ 502971 w 920632"/>
                <a:gd name="connsiteY3" fmla="*/ 1344862 h 1366101"/>
                <a:gd name="connsiteX4" fmla="*/ 216368 w 920632"/>
                <a:gd name="connsiteY4" fmla="*/ 1174265 h 1366101"/>
                <a:gd name="connsiteX5" fmla="*/ 400613 w 920632"/>
                <a:gd name="connsiteY5" fmla="*/ 580587 h 1366101"/>
                <a:gd name="connsiteX6" fmla="*/ 1585 w 920632"/>
                <a:gd name="connsiteY6" fmla="*/ 308872 h 1366101"/>
                <a:gd name="connsiteX7" fmla="*/ 291431 w 920632"/>
                <a:gd name="connsiteY7" fmla="*/ 557 h 1366101"/>
                <a:gd name="connsiteX0" fmla="*/ 293626 w 922827"/>
                <a:gd name="connsiteY0" fmla="*/ 617 h 1366161"/>
                <a:gd name="connsiteX1" fmla="*/ 892637 w 922827"/>
                <a:gd name="connsiteY1" fmla="*/ 388264 h 1366161"/>
                <a:gd name="connsiteX2" fmla="*/ 799871 w 922827"/>
                <a:gd name="connsiteY2" fmla="*/ 1256446 h 1366161"/>
                <a:gd name="connsiteX3" fmla="*/ 505166 w 922827"/>
                <a:gd name="connsiteY3" fmla="*/ 1344922 h 1366161"/>
                <a:gd name="connsiteX4" fmla="*/ 218563 w 922827"/>
                <a:gd name="connsiteY4" fmla="*/ 1174325 h 1366161"/>
                <a:gd name="connsiteX5" fmla="*/ 483593 w 922827"/>
                <a:gd name="connsiteY5" fmla="*/ 715918 h 1366161"/>
                <a:gd name="connsiteX6" fmla="*/ 3780 w 922827"/>
                <a:gd name="connsiteY6" fmla="*/ 308932 h 1366161"/>
                <a:gd name="connsiteX7" fmla="*/ 293626 w 922827"/>
                <a:gd name="connsiteY7" fmla="*/ 617 h 136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27" h="1366161">
                  <a:moveTo>
                    <a:pt x="293626" y="617"/>
                  </a:moveTo>
                  <a:cubicBezTo>
                    <a:pt x="441769" y="13839"/>
                    <a:pt x="808263" y="178959"/>
                    <a:pt x="892637" y="388264"/>
                  </a:cubicBezTo>
                  <a:cubicBezTo>
                    <a:pt x="977011" y="597569"/>
                    <a:pt x="864450" y="1097003"/>
                    <a:pt x="799871" y="1256446"/>
                  </a:cubicBezTo>
                  <a:cubicBezTo>
                    <a:pt x="735293" y="1415889"/>
                    <a:pt x="602051" y="1358609"/>
                    <a:pt x="505166" y="1344922"/>
                  </a:cubicBezTo>
                  <a:cubicBezTo>
                    <a:pt x="408281" y="1331235"/>
                    <a:pt x="222158" y="1279159"/>
                    <a:pt x="218563" y="1174325"/>
                  </a:cubicBezTo>
                  <a:cubicBezTo>
                    <a:pt x="214968" y="1069491"/>
                    <a:pt x="502927" y="877416"/>
                    <a:pt x="483593" y="715918"/>
                  </a:cubicBezTo>
                  <a:cubicBezTo>
                    <a:pt x="464259" y="554420"/>
                    <a:pt x="35441" y="428149"/>
                    <a:pt x="3780" y="308932"/>
                  </a:cubicBezTo>
                  <a:cubicBezTo>
                    <a:pt x="-27881" y="189715"/>
                    <a:pt x="145483" y="-12605"/>
                    <a:pt x="293626" y="617"/>
                  </a:cubicBezTo>
                  <a:close/>
                </a:path>
              </a:pathLst>
            </a:custGeom>
            <a:solidFill>
              <a:srgbClr val="AFFFFF">
                <a:alpha val="91765"/>
              </a:srgb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BD314D6-9B22-4E63-A864-3830EF0E5A49}"/>
                </a:ext>
              </a:extLst>
            </p:cNvPr>
            <p:cNvSpPr txBox="1"/>
            <p:nvPr/>
          </p:nvSpPr>
          <p:spPr>
            <a:xfrm>
              <a:off x="2662628" y="4339593"/>
              <a:ext cx="6649747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80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Development Summary</a:t>
              </a:r>
              <a:endParaRPr lang="zh-CN" altLang="en-US" sz="280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CD6E3A8-2A05-45DA-BF9F-1BE5C302F9EB}"/>
                </a:ext>
              </a:extLst>
            </p:cNvPr>
            <p:cNvSpPr txBox="1"/>
            <p:nvPr/>
          </p:nvSpPr>
          <p:spPr>
            <a:xfrm>
              <a:off x="2844424" y="3073957"/>
              <a:ext cx="62861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项目进展</a:t>
              </a: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D13BF05F-0AC7-4DB4-A0AA-5F717ED4579A}"/>
                </a:ext>
              </a:extLst>
            </p:cNvPr>
            <p:cNvSpPr/>
            <p:nvPr/>
          </p:nvSpPr>
          <p:spPr>
            <a:xfrm>
              <a:off x="2997200" y="1668661"/>
              <a:ext cx="6197600" cy="1008926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CD9F5968-58D3-4152-8004-D5BE75FD2B24}"/>
                </a:ext>
              </a:extLst>
            </p:cNvPr>
            <p:cNvGrpSpPr/>
            <p:nvPr/>
          </p:nvGrpSpPr>
          <p:grpSpPr>
            <a:xfrm>
              <a:off x="2447932" y="3475591"/>
              <a:ext cx="1091026" cy="176375"/>
              <a:chOff x="2734755" y="3670537"/>
              <a:chExt cx="445380" cy="72000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782E6F7F-767C-480F-97D0-DD80CEC3439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75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57642D3F-ACF1-46D9-80FB-C8845780F85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92144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AE216DBA-2866-43A0-B282-178653484C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0813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2C2CEC44-DF7D-4A0A-8BB9-23E731B8F0E9}"/>
                </a:ext>
              </a:extLst>
            </p:cNvPr>
            <p:cNvGrpSpPr/>
            <p:nvPr/>
          </p:nvGrpSpPr>
          <p:grpSpPr>
            <a:xfrm>
              <a:off x="8647238" y="3475591"/>
              <a:ext cx="1091026" cy="176375"/>
              <a:chOff x="2734755" y="3670537"/>
              <a:chExt cx="445380" cy="72000"/>
            </a:xfrm>
          </p:grpSpPr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2C1992DF-DFC5-4EBF-B813-A0EF2F4D5B4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75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6592EFBE-9CF5-4597-A881-A02596BE6E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92144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2683916D-029F-428B-A727-2DE20F4F50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0813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52792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89349C38-773A-4533-9F3B-50637FDF8B8C}"/>
              </a:ext>
            </a:extLst>
          </p:cNvPr>
          <p:cNvGrpSpPr>
            <a:grpSpLocks/>
          </p:cNvGrpSpPr>
          <p:nvPr/>
        </p:nvGrpSpPr>
        <p:grpSpPr>
          <a:xfrm>
            <a:off x="473095" y="269318"/>
            <a:ext cx="2053795" cy="717486"/>
            <a:chOff x="1341196" y="2297677"/>
            <a:chExt cx="2053795" cy="717486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1C6CF67-03D5-4432-B679-1447DC080B73}"/>
                </a:ext>
              </a:extLst>
            </p:cNvPr>
            <p:cNvSpPr txBox="1"/>
            <p:nvPr/>
          </p:nvSpPr>
          <p:spPr>
            <a:xfrm>
              <a:off x="1375593" y="2761247"/>
              <a:ext cx="1744311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05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Development Summary</a:t>
              </a:r>
              <a:endParaRPr lang="zh-CN" altLang="en-US" sz="1050" dirty="0">
                <a:ln w="3175">
                  <a:solidFill>
                    <a:schemeClr val="bg1">
                      <a:alpha val="55000"/>
                    </a:schemeClr>
                  </a:solidFill>
                </a:ln>
                <a:noFill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3E370F0F-6E49-46B6-B433-51EF33C1DE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4961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58BDC71-7B8C-419B-B2F5-5443F0E3D396}"/>
                </a:ext>
              </a:extLst>
            </p:cNvPr>
            <p:cNvSpPr txBox="1"/>
            <p:nvPr/>
          </p:nvSpPr>
          <p:spPr>
            <a:xfrm>
              <a:off x="1341196" y="2297677"/>
              <a:ext cx="16489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项目进展</a:t>
              </a: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E129CF28-662C-486D-AAEF-4BEDF13D02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3630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3F87B4E7-C04F-471F-BB3B-2C17F329F4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22991" y="2863835"/>
              <a:ext cx="72000" cy="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outerShdw blurRad="139700" dist="38100" dir="2700000" algn="tl" rotWithShape="0">
                <a:srgbClr val="50D09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椭圆 12">
            <a:extLst>
              <a:ext uri="{FF2B5EF4-FFF2-40B4-BE49-F238E27FC236}">
                <a16:creationId xmlns:a16="http://schemas.microsoft.com/office/drawing/2014/main" id="{493D3027-4DBF-4DD3-9422-699516117D3D}"/>
              </a:ext>
            </a:extLst>
          </p:cNvPr>
          <p:cNvSpPr/>
          <p:nvPr/>
        </p:nvSpPr>
        <p:spPr>
          <a:xfrm>
            <a:off x="2160655" y="2460077"/>
            <a:ext cx="285477" cy="285477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lt1"/>
                </a:solidFill>
              </a:rPr>
              <a:t>3</a:t>
            </a:r>
            <a:endParaRPr lang="zh-CN" altLang="en-US" dirty="0">
              <a:solidFill>
                <a:schemeClr val="lt1"/>
              </a:solidFill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739559BA-40DA-4033-967A-913F84D2BB4E}"/>
              </a:ext>
            </a:extLst>
          </p:cNvPr>
          <p:cNvCxnSpPr>
            <a:cxnSpLocks/>
          </p:cNvCxnSpPr>
          <p:nvPr/>
        </p:nvCxnSpPr>
        <p:spPr>
          <a:xfrm>
            <a:off x="2303393" y="2817872"/>
            <a:ext cx="0" cy="495300"/>
          </a:xfrm>
          <a:prstGeom prst="straightConnector1">
            <a:avLst/>
          </a:prstGeom>
          <a:ln w="9525">
            <a:solidFill>
              <a:schemeClr val="bg1"/>
            </a:solidFill>
            <a:prstDash val="lgDash"/>
            <a:tailEnd type="stealth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>
            <a:extLst>
              <a:ext uri="{FF2B5EF4-FFF2-40B4-BE49-F238E27FC236}">
                <a16:creationId xmlns:a16="http://schemas.microsoft.com/office/drawing/2014/main" id="{2C9F2E52-ECAB-40F7-AC64-203F7AB20C1C}"/>
              </a:ext>
            </a:extLst>
          </p:cNvPr>
          <p:cNvSpPr/>
          <p:nvPr/>
        </p:nvSpPr>
        <p:spPr>
          <a:xfrm>
            <a:off x="2160655" y="3410595"/>
            <a:ext cx="285477" cy="285477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lt1"/>
                </a:solidFill>
              </a:rPr>
              <a:t>4</a:t>
            </a:r>
            <a:endParaRPr lang="zh-CN" altLang="en-US" dirty="0">
              <a:solidFill>
                <a:schemeClr val="lt1"/>
              </a:solidFill>
            </a:endParaRP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B3EC996-26DB-41BF-8E6E-52B613252CB4}"/>
              </a:ext>
            </a:extLst>
          </p:cNvPr>
          <p:cNvCxnSpPr>
            <a:cxnSpLocks/>
          </p:cNvCxnSpPr>
          <p:nvPr/>
        </p:nvCxnSpPr>
        <p:spPr>
          <a:xfrm>
            <a:off x="2303393" y="3768390"/>
            <a:ext cx="0" cy="495300"/>
          </a:xfrm>
          <a:prstGeom prst="straightConnector1">
            <a:avLst/>
          </a:prstGeom>
          <a:ln w="9525">
            <a:solidFill>
              <a:schemeClr val="bg1"/>
            </a:solidFill>
            <a:prstDash val="lgDash"/>
            <a:tailEnd type="stealth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>
            <a:extLst>
              <a:ext uri="{FF2B5EF4-FFF2-40B4-BE49-F238E27FC236}">
                <a16:creationId xmlns:a16="http://schemas.microsoft.com/office/drawing/2014/main" id="{61926C0C-2276-42A7-A80A-129D8C1C2E6C}"/>
              </a:ext>
            </a:extLst>
          </p:cNvPr>
          <p:cNvSpPr/>
          <p:nvPr/>
        </p:nvSpPr>
        <p:spPr>
          <a:xfrm>
            <a:off x="2160655" y="4361113"/>
            <a:ext cx="285477" cy="285477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lt1"/>
                </a:solidFill>
              </a:rPr>
              <a:t>5</a:t>
            </a:r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3043F04-C8DE-4B8B-ACCD-F767EE3AAEAB}"/>
              </a:ext>
            </a:extLst>
          </p:cNvPr>
          <p:cNvSpPr txBox="1"/>
          <p:nvPr/>
        </p:nvSpPr>
        <p:spPr>
          <a:xfrm>
            <a:off x="2588595" y="4277805"/>
            <a:ext cx="2697989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对第三周的预测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2BAFE9C-2FA0-4224-BA00-DB2322652AD6}"/>
              </a:ext>
            </a:extLst>
          </p:cNvPr>
          <p:cNvSpPr txBox="1"/>
          <p:nvPr/>
        </p:nvSpPr>
        <p:spPr>
          <a:xfrm>
            <a:off x="2588594" y="2752791"/>
            <a:ext cx="2697989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第二周数据的模型建立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66A6EFE-AB1D-405B-9F33-8C8399DCD729}"/>
              </a:ext>
            </a:extLst>
          </p:cNvPr>
          <p:cNvSpPr txBox="1"/>
          <p:nvPr/>
        </p:nvSpPr>
        <p:spPr>
          <a:xfrm>
            <a:off x="778190" y="1169142"/>
            <a:ext cx="4066435" cy="793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通过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Normal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语音建立的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GMM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，预测结果十分可靠，本人的录音基本都能识别正确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95B1EB5-91B7-4A35-ADE6-2DC6ECCE1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694" y="1496749"/>
            <a:ext cx="4909089" cy="190644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7BC4D74-5C34-4B5B-B6DD-A350FD06E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056" y="3675555"/>
            <a:ext cx="3954789" cy="287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859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468769AA-B03E-43C2-9B15-4F25E319F863}"/>
              </a:ext>
            </a:extLst>
          </p:cNvPr>
          <p:cNvSpPr/>
          <p:nvPr/>
        </p:nvSpPr>
        <p:spPr>
          <a:xfrm>
            <a:off x="-293749" y="5681081"/>
            <a:ext cx="12490130" cy="1831476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8B625AF-9D13-4E40-9225-BA7BA988D075}"/>
              </a:ext>
            </a:extLst>
          </p:cNvPr>
          <p:cNvGrpSpPr/>
          <p:nvPr/>
        </p:nvGrpSpPr>
        <p:grpSpPr>
          <a:xfrm>
            <a:off x="2021840" y="609709"/>
            <a:ext cx="7620000" cy="5638582"/>
            <a:chOff x="1696720" y="259080"/>
            <a:chExt cx="7091680" cy="5247640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E4CF19B1-593E-4CBD-BD9F-873B31DC72FB}"/>
                </a:ext>
              </a:extLst>
            </p:cNvPr>
            <p:cNvSpPr/>
            <p:nvPr/>
          </p:nvSpPr>
          <p:spPr>
            <a:xfrm>
              <a:off x="3566160" y="447040"/>
              <a:ext cx="4572000" cy="457200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9FFC654B-F3A3-4C7B-83CA-4FE433FCBAB4}"/>
                </a:ext>
              </a:extLst>
            </p:cNvPr>
            <p:cNvSpPr/>
            <p:nvPr/>
          </p:nvSpPr>
          <p:spPr>
            <a:xfrm>
              <a:off x="5496560" y="2214880"/>
              <a:ext cx="3291840" cy="32918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D0850EFB-6462-4FC6-93FE-DA676A80BF37}"/>
                </a:ext>
              </a:extLst>
            </p:cNvPr>
            <p:cNvSpPr/>
            <p:nvPr/>
          </p:nvSpPr>
          <p:spPr>
            <a:xfrm>
              <a:off x="2489200" y="167005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1701E1B-6132-4C3D-9CFF-062178730888}"/>
                </a:ext>
              </a:extLst>
            </p:cNvPr>
            <p:cNvSpPr/>
            <p:nvPr/>
          </p:nvSpPr>
          <p:spPr>
            <a:xfrm>
              <a:off x="5618480" y="259080"/>
              <a:ext cx="3169920" cy="3169920"/>
            </a:xfrm>
            <a:prstGeom prst="ellipse">
              <a:avLst/>
            </a:prstGeom>
            <a:solidFill>
              <a:srgbClr val="50D099"/>
            </a:solidFill>
            <a:ln>
              <a:noFill/>
            </a:ln>
            <a:effectLst>
              <a:softEdge rad="1130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DC4CB07-D9D1-4F84-B72B-5239BBE8843A}"/>
                </a:ext>
              </a:extLst>
            </p:cNvPr>
            <p:cNvSpPr/>
            <p:nvPr/>
          </p:nvSpPr>
          <p:spPr>
            <a:xfrm>
              <a:off x="1696720" y="892810"/>
              <a:ext cx="2377440" cy="2377440"/>
            </a:xfrm>
            <a:prstGeom prst="ellipse">
              <a:avLst/>
            </a:prstGeom>
            <a:solidFill>
              <a:srgbClr val="66FFFF"/>
            </a:solidFill>
            <a:ln>
              <a:noFill/>
            </a:ln>
            <a:effectLst>
              <a:softEdge rad="927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椭圆 34">
            <a:extLst>
              <a:ext uri="{FF2B5EF4-FFF2-40B4-BE49-F238E27FC236}">
                <a16:creationId xmlns:a16="http://schemas.microsoft.com/office/drawing/2014/main" id="{99B1312B-3065-432E-BCFC-D70BA0A320A9}"/>
              </a:ext>
            </a:extLst>
          </p:cNvPr>
          <p:cNvSpPr>
            <a:spLocks noChangeAspect="1"/>
          </p:cNvSpPr>
          <p:nvPr/>
        </p:nvSpPr>
        <p:spPr>
          <a:xfrm>
            <a:off x="60323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AA9E588-ABFA-4E6F-8CC7-6C3691ECE101}"/>
              </a:ext>
            </a:extLst>
          </p:cNvPr>
          <p:cNvSpPr>
            <a:spLocks noChangeAspect="1"/>
          </p:cNvSpPr>
          <p:nvPr/>
        </p:nvSpPr>
        <p:spPr>
          <a:xfrm>
            <a:off x="78992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24C52E4C-3A5E-4A14-B0C0-1852BB8888B2}"/>
              </a:ext>
            </a:extLst>
          </p:cNvPr>
          <p:cNvSpPr>
            <a:spLocks noChangeAspect="1"/>
          </p:cNvSpPr>
          <p:nvPr/>
        </p:nvSpPr>
        <p:spPr>
          <a:xfrm>
            <a:off x="976610" y="611018"/>
            <a:ext cx="72000" cy="72000"/>
          </a:xfrm>
          <a:prstGeom prst="ellipse">
            <a:avLst/>
          </a:prstGeom>
          <a:solidFill>
            <a:srgbClr val="50D099"/>
          </a:solidFill>
          <a:ln>
            <a:noFill/>
          </a:ln>
          <a:effectLst>
            <a:outerShdw blurRad="139700" dist="38100" dir="2700000" algn="tl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: 形状 40">
            <a:extLst>
              <a:ext uri="{FF2B5EF4-FFF2-40B4-BE49-F238E27FC236}">
                <a16:creationId xmlns:a16="http://schemas.microsoft.com/office/drawing/2014/main" id="{A44ED53F-94B3-4AC4-9B77-9575477DDD46}"/>
              </a:ext>
            </a:extLst>
          </p:cNvPr>
          <p:cNvSpPr/>
          <p:nvPr/>
        </p:nvSpPr>
        <p:spPr>
          <a:xfrm>
            <a:off x="-293749" y="6249139"/>
            <a:ext cx="12490130" cy="960417"/>
          </a:xfrm>
          <a:custGeom>
            <a:avLst/>
            <a:gdLst>
              <a:gd name="connsiteX0" fmla="*/ 0 w 12192000"/>
              <a:gd name="connsiteY0" fmla="*/ 0 h 1320213"/>
              <a:gd name="connsiteX1" fmla="*/ 60340 w 12192000"/>
              <a:gd name="connsiteY1" fmla="*/ 19283 h 1320213"/>
              <a:gd name="connsiteX2" fmla="*/ 6096001 w 12192000"/>
              <a:gd name="connsiteY2" fmla="*/ 567271 h 1320213"/>
              <a:gd name="connsiteX3" fmla="*/ 12131662 w 12192000"/>
              <a:gd name="connsiteY3" fmla="*/ 19283 h 1320213"/>
              <a:gd name="connsiteX4" fmla="*/ 12192000 w 12192000"/>
              <a:gd name="connsiteY4" fmla="*/ 1 h 1320213"/>
              <a:gd name="connsiteX5" fmla="*/ 12192000 w 12192000"/>
              <a:gd name="connsiteY5" fmla="*/ 1320213 h 1320213"/>
              <a:gd name="connsiteX6" fmla="*/ 0 w 12192000"/>
              <a:gd name="connsiteY6" fmla="*/ 1320213 h 1320213"/>
              <a:gd name="connsiteX7" fmla="*/ 0 w 12192000"/>
              <a:gd name="connsiteY7" fmla="*/ 0 h 1320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320213">
                <a:moveTo>
                  <a:pt x="0" y="0"/>
                </a:moveTo>
                <a:lnTo>
                  <a:pt x="60340" y="19283"/>
                </a:lnTo>
                <a:cubicBezTo>
                  <a:pt x="1141740" y="343522"/>
                  <a:pt x="3438010" y="567271"/>
                  <a:pt x="6096001" y="567271"/>
                </a:cubicBezTo>
                <a:cubicBezTo>
                  <a:pt x="8753992" y="567271"/>
                  <a:pt x="11050262" y="343522"/>
                  <a:pt x="12131662" y="19283"/>
                </a:cubicBezTo>
                <a:lnTo>
                  <a:pt x="12192000" y="1"/>
                </a:lnTo>
                <a:lnTo>
                  <a:pt x="12192000" y="1320213"/>
                </a:lnTo>
                <a:lnTo>
                  <a:pt x="0" y="13202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9DFBA">
                  <a:alpha val="36000"/>
                </a:srgbClr>
              </a:gs>
              <a:gs pos="100000">
                <a:schemeClr val="tx1">
                  <a:alpha val="26000"/>
                </a:scheme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rgbClr val="50D099"/>
            </a:solidFill>
          </a:ln>
          <a:effectLst>
            <a:outerShdw blurRad="419100" sx="87000" sy="87000" algn="ctr" rotWithShape="0">
              <a:srgbClr val="50D099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44F2484-A0C1-484B-86DB-71BC53037AE1}"/>
              </a:ext>
            </a:extLst>
          </p:cNvPr>
          <p:cNvGrpSpPr/>
          <p:nvPr/>
        </p:nvGrpSpPr>
        <p:grpSpPr>
          <a:xfrm>
            <a:off x="1310640" y="1507764"/>
            <a:ext cx="9570720" cy="3648458"/>
            <a:chOff x="1310640" y="1668661"/>
            <a:chExt cx="9570720" cy="3648458"/>
          </a:xfrm>
        </p:grpSpPr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DDB391FE-1FB8-4C4E-A882-BCAF04FB4351}"/>
                </a:ext>
              </a:extLst>
            </p:cNvPr>
            <p:cNvSpPr/>
            <p:nvPr/>
          </p:nvSpPr>
          <p:spPr>
            <a:xfrm rot="18241543">
              <a:off x="5934172" y="1809017"/>
              <a:ext cx="1287356" cy="1905811"/>
            </a:xfrm>
            <a:custGeom>
              <a:avLst/>
              <a:gdLst>
                <a:gd name="connsiteX0" fmla="*/ 193500 w 741845"/>
                <a:gd name="connsiteY0" fmla="*/ 1045 h 1388142"/>
                <a:gd name="connsiteX1" fmla="*/ 671171 w 741845"/>
                <a:gd name="connsiteY1" fmla="*/ 287648 h 1388142"/>
                <a:gd name="connsiteX2" fmla="*/ 712115 w 741845"/>
                <a:gd name="connsiteY2" fmla="*/ 1283935 h 1388142"/>
                <a:gd name="connsiteX3" fmla="*/ 405040 w 741845"/>
                <a:gd name="connsiteY3" fmla="*/ 1345350 h 1388142"/>
                <a:gd name="connsiteX4" fmla="*/ 118437 w 741845"/>
                <a:gd name="connsiteY4" fmla="*/ 1174753 h 1388142"/>
                <a:gd name="connsiteX5" fmla="*/ 302682 w 741845"/>
                <a:gd name="connsiteY5" fmla="*/ 581075 h 1388142"/>
                <a:gd name="connsiteX6" fmla="*/ 2431 w 741845"/>
                <a:gd name="connsiteY6" fmla="*/ 205762 h 1388142"/>
                <a:gd name="connsiteX7" fmla="*/ 193500 w 741845"/>
                <a:gd name="connsiteY7" fmla="*/ 1045 h 1388142"/>
                <a:gd name="connsiteX0" fmla="*/ 194034 w 837471"/>
                <a:gd name="connsiteY0" fmla="*/ 1920 h 1386797"/>
                <a:gd name="connsiteX1" fmla="*/ 806214 w 837471"/>
                <a:gd name="connsiteY1" fmla="*/ 321653 h 1386797"/>
                <a:gd name="connsiteX2" fmla="*/ 712649 w 837471"/>
                <a:gd name="connsiteY2" fmla="*/ 1284810 h 1386797"/>
                <a:gd name="connsiteX3" fmla="*/ 405574 w 837471"/>
                <a:gd name="connsiteY3" fmla="*/ 1346225 h 1386797"/>
                <a:gd name="connsiteX4" fmla="*/ 118971 w 837471"/>
                <a:gd name="connsiteY4" fmla="*/ 1175628 h 1386797"/>
                <a:gd name="connsiteX5" fmla="*/ 303216 w 837471"/>
                <a:gd name="connsiteY5" fmla="*/ 581950 h 1386797"/>
                <a:gd name="connsiteX6" fmla="*/ 2965 w 837471"/>
                <a:gd name="connsiteY6" fmla="*/ 206637 h 1386797"/>
                <a:gd name="connsiteX7" fmla="*/ 194034 w 837471"/>
                <a:gd name="connsiteY7" fmla="*/ 1920 h 1386797"/>
                <a:gd name="connsiteX0" fmla="*/ 193973 w 826192"/>
                <a:gd name="connsiteY0" fmla="*/ 4265 h 1384651"/>
                <a:gd name="connsiteX1" fmla="*/ 792984 w 826192"/>
                <a:gd name="connsiteY1" fmla="*/ 391912 h 1384651"/>
                <a:gd name="connsiteX2" fmla="*/ 712588 w 826192"/>
                <a:gd name="connsiteY2" fmla="*/ 1287155 h 1384651"/>
                <a:gd name="connsiteX3" fmla="*/ 405513 w 826192"/>
                <a:gd name="connsiteY3" fmla="*/ 1348570 h 1384651"/>
                <a:gd name="connsiteX4" fmla="*/ 118910 w 826192"/>
                <a:gd name="connsiteY4" fmla="*/ 1177973 h 1384651"/>
                <a:gd name="connsiteX5" fmla="*/ 303155 w 826192"/>
                <a:gd name="connsiteY5" fmla="*/ 584295 h 1384651"/>
                <a:gd name="connsiteX6" fmla="*/ 2904 w 826192"/>
                <a:gd name="connsiteY6" fmla="*/ 208982 h 1384651"/>
                <a:gd name="connsiteX7" fmla="*/ 193973 w 826192"/>
                <a:gd name="connsiteY7" fmla="*/ 4265 h 1384651"/>
                <a:gd name="connsiteX0" fmla="*/ 193973 w 823174"/>
                <a:gd name="connsiteY0" fmla="*/ 4265 h 1369809"/>
                <a:gd name="connsiteX1" fmla="*/ 792984 w 823174"/>
                <a:gd name="connsiteY1" fmla="*/ 391912 h 1369809"/>
                <a:gd name="connsiteX2" fmla="*/ 700218 w 823174"/>
                <a:gd name="connsiteY2" fmla="*/ 1260094 h 1369809"/>
                <a:gd name="connsiteX3" fmla="*/ 405513 w 823174"/>
                <a:gd name="connsiteY3" fmla="*/ 1348570 h 1369809"/>
                <a:gd name="connsiteX4" fmla="*/ 118910 w 823174"/>
                <a:gd name="connsiteY4" fmla="*/ 1177973 h 1369809"/>
                <a:gd name="connsiteX5" fmla="*/ 303155 w 823174"/>
                <a:gd name="connsiteY5" fmla="*/ 584295 h 1369809"/>
                <a:gd name="connsiteX6" fmla="*/ 2904 w 823174"/>
                <a:gd name="connsiteY6" fmla="*/ 208982 h 1369809"/>
                <a:gd name="connsiteX7" fmla="*/ 193973 w 823174"/>
                <a:gd name="connsiteY7" fmla="*/ 4265 h 1369809"/>
                <a:gd name="connsiteX0" fmla="*/ 291431 w 920632"/>
                <a:gd name="connsiteY0" fmla="*/ 557 h 1366101"/>
                <a:gd name="connsiteX1" fmla="*/ 890442 w 920632"/>
                <a:gd name="connsiteY1" fmla="*/ 388204 h 1366101"/>
                <a:gd name="connsiteX2" fmla="*/ 797676 w 920632"/>
                <a:gd name="connsiteY2" fmla="*/ 1256386 h 1366101"/>
                <a:gd name="connsiteX3" fmla="*/ 502971 w 920632"/>
                <a:gd name="connsiteY3" fmla="*/ 1344862 h 1366101"/>
                <a:gd name="connsiteX4" fmla="*/ 216368 w 920632"/>
                <a:gd name="connsiteY4" fmla="*/ 1174265 h 1366101"/>
                <a:gd name="connsiteX5" fmla="*/ 400613 w 920632"/>
                <a:gd name="connsiteY5" fmla="*/ 580587 h 1366101"/>
                <a:gd name="connsiteX6" fmla="*/ 1585 w 920632"/>
                <a:gd name="connsiteY6" fmla="*/ 308872 h 1366101"/>
                <a:gd name="connsiteX7" fmla="*/ 291431 w 920632"/>
                <a:gd name="connsiteY7" fmla="*/ 557 h 1366101"/>
                <a:gd name="connsiteX0" fmla="*/ 293626 w 922827"/>
                <a:gd name="connsiteY0" fmla="*/ 617 h 1366161"/>
                <a:gd name="connsiteX1" fmla="*/ 892637 w 922827"/>
                <a:gd name="connsiteY1" fmla="*/ 388264 h 1366161"/>
                <a:gd name="connsiteX2" fmla="*/ 799871 w 922827"/>
                <a:gd name="connsiteY2" fmla="*/ 1256446 h 1366161"/>
                <a:gd name="connsiteX3" fmla="*/ 505166 w 922827"/>
                <a:gd name="connsiteY3" fmla="*/ 1344922 h 1366161"/>
                <a:gd name="connsiteX4" fmla="*/ 218563 w 922827"/>
                <a:gd name="connsiteY4" fmla="*/ 1174325 h 1366161"/>
                <a:gd name="connsiteX5" fmla="*/ 483593 w 922827"/>
                <a:gd name="connsiteY5" fmla="*/ 715918 h 1366161"/>
                <a:gd name="connsiteX6" fmla="*/ 3780 w 922827"/>
                <a:gd name="connsiteY6" fmla="*/ 308932 h 1366161"/>
                <a:gd name="connsiteX7" fmla="*/ 293626 w 922827"/>
                <a:gd name="connsiteY7" fmla="*/ 617 h 136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27" h="1366161">
                  <a:moveTo>
                    <a:pt x="293626" y="617"/>
                  </a:moveTo>
                  <a:cubicBezTo>
                    <a:pt x="441769" y="13839"/>
                    <a:pt x="808263" y="178959"/>
                    <a:pt x="892637" y="388264"/>
                  </a:cubicBezTo>
                  <a:cubicBezTo>
                    <a:pt x="977011" y="597569"/>
                    <a:pt x="864450" y="1097003"/>
                    <a:pt x="799871" y="1256446"/>
                  </a:cubicBezTo>
                  <a:cubicBezTo>
                    <a:pt x="735293" y="1415889"/>
                    <a:pt x="602051" y="1358609"/>
                    <a:pt x="505166" y="1344922"/>
                  </a:cubicBezTo>
                  <a:cubicBezTo>
                    <a:pt x="408281" y="1331235"/>
                    <a:pt x="222158" y="1279159"/>
                    <a:pt x="218563" y="1174325"/>
                  </a:cubicBezTo>
                  <a:cubicBezTo>
                    <a:pt x="214968" y="1069491"/>
                    <a:pt x="502927" y="877416"/>
                    <a:pt x="483593" y="715918"/>
                  </a:cubicBezTo>
                  <a:cubicBezTo>
                    <a:pt x="464259" y="554420"/>
                    <a:pt x="35441" y="428149"/>
                    <a:pt x="3780" y="308932"/>
                  </a:cubicBezTo>
                  <a:cubicBezTo>
                    <a:pt x="-27881" y="189715"/>
                    <a:pt x="145483" y="-12605"/>
                    <a:pt x="293626" y="617"/>
                  </a:cubicBez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B25177C-A39E-44D7-B228-771AE6FD962E}"/>
                </a:ext>
              </a:extLst>
            </p:cNvPr>
            <p:cNvSpPr/>
            <p:nvPr/>
          </p:nvSpPr>
          <p:spPr>
            <a:xfrm flipV="1">
              <a:off x="2997200" y="4308193"/>
              <a:ext cx="6197600" cy="1008926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CC047EC-EB1F-4E4B-870A-27101A56F108}"/>
                </a:ext>
              </a:extLst>
            </p:cNvPr>
            <p:cNvSpPr txBox="1"/>
            <p:nvPr/>
          </p:nvSpPr>
          <p:spPr>
            <a:xfrm>
              <a:off x="1310640" y="1699932"/>
              <a:ext cx="9570720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600" dirty="0">
                  <a:ln>
                    <a:gradFill flip="none" rotWithShape="1">
                      <a:gsLst>
                        <a:gs pos="0">
                          <a:schemeClr val="bg1"/>
                        </a:gs>
                        <a:gs pos="83000">
                          <a:schemeClr val="bg1">
                            <a:alpha val="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noFill/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03</a:t>
              </a:r>
              <a:endParaRPr lang="zh-CN" altLang="en-US" sz="16600" dirty="0">
                <a:ln>
                  <a:gradFill flip="none" rotWithShape="1">
                    <a:gsLst>
                      <a:gs pos="0">
                        <a:schemeClr val="bg1"/>
                      </a:gs>
                      <a:gs pos="83000">
                        <a:schemeClr val="bg1">
                          <a:alpha val="0"/>
                        </a:schemeClr>
                      </a:gs>
                    </a:gsLst>
                    <a:lin ang="5400000" scaled="1"/>
                    <a:tileRect/>
                  </a:gradFill>
                </a:ln>
                <a:noFill/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C0FD11F9-D3D8-415F-AFFE-6D4A2A2E9F82}"/>
                </a:ext>
              </a:extLst>
            </p:cNvPr>
            <p:cNvSpPr/>
            <p:nvPr/>
          </p:nvSpPr>
          <p:spPr>
            <a:xfrm rot="14515522" flipH="1" flipV="1">
              <a:off x="7467107" y="3794201"/>
              <a:ext cx="1196021" cy="1649274"/>
            </a:xfrm>
            <a:custGeom>
              <a:avLst/>
              <a:gdLst>
                <a:gd name="connsiteX0" fmla="*/ 193500 w 741845"/>
                <a:gd name="connsiteY0" fmla="*/ 1045 h 1388142"/>
                <a:gd name="connsiteX1" fmla="*/ 671171 w 741845"/>
                <a:gd name="connsiteY1" fmla="*/ 287648 h 1388142"/>
                <a:gd name="connsiteX2" fmla="*/ 712115 w 741845"/>
                <a:gd name="connsiteY2" fmla="*/ 1283935 h 1388142"/>
                <a:gd name="connsiteX3" fmla="*/ 405040 w 741845"/>
                <a:gd name="connsiteY3" fmla="*/ 1345350 h 1388142"/>
                <a:gd name="connsiteX4" fmla="*/ 118437 w 741845"/>
                <a:gd name="connsiteY4" fmla="*/ 1174753 h 1388142"/>
                <a:gd name="connsiteX5" fmla="*/ 302682 w 741845"/>
                <a:gd name="connsiteY5" fmla="*/ 581075 h 1388142"/>
                <a:gd name="connsiteX6" fmla="*/ 2431 w 741845"/>
                <a:gd name="connsiteY6" fmla="*/ 205762 h 1388142"/>
                <a:gd name="connsiteX7" fmla="*/ 193500 w 741845"/>
                <a:gd name="connsiteY7" fmla="*/ 1045 h 1388142"/>
                <a:gd name="connsiteX0" fmla="*/ 194034 w 837471"/>
                <a:gd name="connsiteY0" fmla="*/ 1920 h 1386797"/>
                <a:gd name="connsiteX1" fmla="*/ 806214 w 837471"/>
                <a:gd name="connsiteY1" fmla="*/ 321653 h 1386797"/>
                <a:gd name="connsiteX2" fmla="*/ 712649 w 837471"/>
                <a:gd name="connsiteY2" fmla="*/ 1284810 h 1386797"/>
                <a:gd name="connsiteX3" fmla="*/ 405574 w 837471"/>
                <a:gd name="connsiteY3" fmla="*/ 1346225 h 1386797"/>
                <a:gd name="connsiteX4" fmla="*/ 118971 w 837471"/>
                <a:gd name="connsiteY4" fmla="*/ 1175628 h 1386797"/>
                <a:gd name="connsiteX5" fmla="*/ 303216 w 837471"/>
                <a:gd name="connsiteY5" fmla="*/ 581950 h 1386797"/>
                <a:gd name="connsiteX6" fmla="*/ 2965 w 837471"/>
                <a:gd name="connsiteY6" fmla="*/ 206637 h 1386797"/>
                <a:gd name="connsiteX7" fmla="*/ 194034 w 837471"/>
                <a:gd name="connsiteY7" fmla="*/ 1920 h 1386797"/>
                <a:gd name="connsiteX0" fmla="*/ 193973 w 826192"/>
                <a:gd name="connsiteY0" fmla="*/ 4265 h 1384651"/>
                <a:gd name="connsiteX1" fmla="*/ 792984 w 826192"/>
                <a:gd name="connsiteY1" fmla="*/ 391912 h 1384651"/>
                <a:gd name="connsiteX2" fmla="*/ 712588 w 826192"/>
                <a:gd name="connsiteY2" fmla="*/ 1287155 h 1384651"/>
                <a:gd name="connsiteX3" fmla="*/ 405513 w 826192"/>
                <a:gd name="connsiteY3" fmla="*/ 1348570 h 1384651"/>
                <a:gd name="connsiteX4" fmla="*/ 118910 w 826192"/>
                <a:gd name="connsiteY4" fmla="*/ 1177973 h 1384651"/>
                <a:gd name="connsiteX5" fmla="*/ 303155 w 826192"/>
                <a:gd name="connsiteY5" fmla="*/ 584295 h 1384651"/>
                <a:gd name="connsiteX6" fmla="*/ 2904 w 826192"/>
                <a:gd name="connsiteY6" fmla="*/ 208982 h 1384651"/>
                <a:gd name="connsiteX7" fmla="*/ 193973 w 826192"/>
                <a:gd name="connsiteY7" fmla="*/ 4265 h 1384651"/>
                <a:gd name="connsiteX0" fmla="*/ 193973 w 823174"/>
                <a:gd name="connsiteY0" fmla="*/ 4265 h 1369809"/>
                <a:gd name="connsiteX1" fmla="*/ 792984 w 823174"/>
                <a:gd name="connsiteY1" fmla="*/ 391912 h 1369809"/>
                <a:gd name="connsiteX2" fmla="*/ 700218 w 823174"/>
                <a:gd name="connsiteY2" fmla="*/ 1260094 h 1369809"/>
                <a:gd name="connsiteX3" fmla="*/ 405513 w 823174"/>
                <a:gd name="connsiteY3" fmla="*/ 1348570 h 1369809"/>
                <a:gd name="connsiteX4" fmla="*/ 118910 w 823174"/>
                <a:gd name="connsiteY4" fmla="*/ 1177973 h 1369809"/>
                <a:gd name="connsiteX5" fmla="*/ 303155 w 823174"/>
                <a:gd name="connsiteY5" fmla="*/ 584295 h 1369809"/>
                <a:gd name="connsiteX6" fmla="*/ 2904 w 823174"/>
                <a:gd name="connsiteY6" fmla="*/ 208982 h 1369809"/>
                <a:gd name="connsiteX7" fmla="*/ 193973 w 823174"/>
                <a:gd name="connsiteY7" fmla="*/ 4265 h 1369809"/>
                <a:gd name="connsiteX0" fmla="*/ 291431 w 920632"/>
                <a:gd name="connsiteY0" fmla="*/ 557 h 1366101"/>
                <a:gd name="connsiteX1" fmla="*/ 890442 w 920632"/>
                <a:gd name="connsiteY1" fmla="*/ 388204 h 1366101"/>
                <a:gd name="connsiteX2" fmla="*/ 797676 w 920632"/>
                <a:gd name="connsiteY2" fmla="*/ 1256386 h 1366101"/>
                <a:gd name="connsiteX3" fmla="*/ 502971 w 920632"/>
                <a:gd name="connsiteY3" fmla="*/ 1344862 h 1366101"/>
                <a:gd name="connsiteX4" fmla="*/ 216368 w 920632"/>
                <a:gd name="connsiteY4" fmla="*/ 1174265 h 1366101"/>
                <a:gd name="connsiteX5" fmla="*/ 400613 w 920632"/>
                <a:gd name="connsiteY5" fmla="*/ 580587 h 1366101"/>
                <a:gd name="connsiteX6" fmla="*/ 1585 w 920632"/>
                <a:gd name="connsiteY6" fmla="*/ 308872 h 1366101"/>
                <a:gd name="connsiteX7" fmla="*/ 291431 w 920632"/>
                <a:gd name="connsiteY7" fmla="*/ 557 h 1366101"/>
                <a:gd name="connsiteX0" fmla="*/ 293626 w 922827"/>
                <a:gd name="connsiteY0" fmla="*/ 617 h 1366161"/>
                <a:gd name="connsiteX1" fmla="*/ 892637 w 922827"/>
                <a:gd name="connsiteY1" fmla="*/ 388264 h 1366161"/>
                <a:gd name="connsiteX2" fmla="*/ 799871 w 922827"/>
                <a:gd name="connsiteY2" fmla="*/ 1256446 h 1366161"/>
                <a:gd name="connsiteX3" fmla="*/ 505166 w 922827"/>
                <a:gd name="connsiteY3" fmla="*/ 1344922 h 1366161"/>
                <a:gd name="connsiteX4" fmla="*/ 218563 w 922827"/>
                <a:gd name="connsiteY4" fmla="*/ 1174325 h 1366161"/>
                <a:gd name="connsiteX5" fmla="*/ 483593 w 922827"/>
                <a:gd name="connsiteY5" fmla="*/ 715918 h 1366161"/>
                <a:gd name="connsiteX6" fmla="*/ 3780 w 922827"/>
                <a:gd name="connsiteY6" fmla="*/ 308932 h 1366161"/>
                <a:gd name="connsiteX7" fmla="*/ 293626 w 922827"/>
                <a:gd name="connsiteY7" fmla="*/ 617 h 136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2827" h="1366161">
                  <a:moveTo>
                    <a:pt x="293626" y="617"/>
                  </a:moveTo>
                  <a:cubicBezTo>
                    <a:pt x="441769" y="13839"/>
                    <a:pt x="808263" y="178959"/>
                    <a:pt x="892637" y="388264"/>
                  </a:cubicBezTo>
                  <a:cubicBezTo>
                    <a:pt x="977011" y="597569"/>
                    <a:pt x="864450" y="1097003"/>
                    <a:pt x="799871" y="1256446"/>
                  </a:cubicBezTo>
                  <a:cubicBezTo>
                    <a:pt x="735293" y="1415889"/>
                    <a:pt x="602051" y="1358609"/>
                    <a:pt x="505166" y="1344922"/>
                  </a:cubicBezTo>
                  <a:cubicBezTo>
                    <a:pt x="408281" y="1331235"/>
                    <a:pt x="222158" y="1279159"/>
                    <a:pt x="218563" y="1174325"/>
                  </a:cubicBezTo>
                  <a:cubicBezTo>
                    <a:pt x="214968" y="1069491"/>
                    <a:pt x="502927" y="877416"/>
                    <a:pt x="483593" y="715918"/>
                  </a:cubicBezTo>
                  <a:cubicBezTo>
                    <a:pt x="464259" y="554420"/>
                    <a:pt x="35441" y="428149"/>
                    <a:pt x="3780" y="308932"/>
                  </a:cubicBezTo>
                  <a:cubicBezTo>
                    <a:pt x="-27881" y="189715"/>
                    <a:pt x="145483" y="-12605"/>
                    <a:pt x="293626" y="617"/>
                  </a:cubicBezTo>
                  <a:close/>
                </a:path>
              </a:pathLst>
            </a:custGeom>
            <a:solidFill>
              <a:srgbClr val="AFFFFF">
                <a:alpha val="91765"/>
              </a:srgb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BD314D6-9B22-4E63-A864-3830EF0E5A49}"/>
                </a:ext>
              </a:extLst>
            </p:cNvPr>
            <p:cNvSpPr txBox="1"/>
            <p:nvPr/>
          </p:nvSpPr>
          <p:spPr>
            <a:xfrm>
              <a:off x="2662628" y="4339593"/>
              <a:ext cx="6649747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5000">
                  <a:gradFill flip="none" rotWithShape="1">
                    <a:gsLst>
                      <a:gs pos="0">
                        <a:srgbClr val="075FC5"/>
                      </a:gs>
                      <a:gs pos="68000">
                        <a:srgbClr val="4198E1"/>
                      </a:gs>
                    </a:gsLst>
                    <a:lin ang="16200000" scaled="1"/>
                    <a:tileRect/>
                  </a:gradFill>
                  <a:latin typeface="优设标题黑" panose="00000500000000000000" pitchFamily="2" charset="-122"/>
                  <a:ea typeface="优设标题黑" panose="00000500000000000000" pitchFamily="2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800" dirty="0">
                  <a:ln w="3175">
                    <a:solidFill>
                      <a:schemeClr val="bg1">
                        <a:alpha val="55000"/>
                      </a:schemeClr>
                    </a:solidFill>
                  </a:ln>
                  <a:noFill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Problems Currently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CD6E3A8-2A05-45DA-BF9F-1BE5C302F9EB}"/>
                </a:ext>
              </a:extLst>
            </p:cNvPr>
            <p:cNvSpPr txBox="1"/>
            <p:nvPr/>
          </p:nvSpPr>
          <p:spPr>
            <a:xfrm>
              <a:off x="2844424" y="3073957"/>
              <a:ext cx="62861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存在问题</a:t>
              </a: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D13BF05F-0AC7-4DB4-A0AA-5F717ED4579A}"/>
                </a:ext>
              </a:extLst>
            </p:cNvPr>
            <p:cNvSpPr/>
            <p:nvPr/>
          </p:nvSpPr>
          <p:spPr>
            <a:xfrm>
              <a:off x="2997200" y="1668661"/>
              <a:ext cx="6197600" cy="1008926"/>
            </a:xfrm>
            <a:custGeom>
              <a:avLst/>
              <a:gdLst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751840 h 812800"/>
                <a:gd name="connsiteX0" fmla="*/ 0 w 8087360"/>
                <a:gd name="connsiteY0" fmla="*/ 812800 h 826903"/>
                <a:gd name="connsiteX1" fmla="*/ 0 w 8087360"/>
                <a:gd name="connsiteY1" fmla="*/ 0 h 826903"/>
                <a:gd name="connsiteX2" fmla="*/ 8087360 w 8087360"/>
                <a:gd name="connsiteY2" fmla="*/ 0 h 826903"/>
                <a:gd name="connsiteX3" fmla="*/ 8087360 w 8087360"/>
                <a:gd name="connsiteY3" fmla="*/ 826903 h 826903"/>
                <a:gd name="connsiteX0" fmla="*/ 0 w 8087360"/>
                <a:gd name="connsiteY0" fmla="*/ 812800 h 812800"/>
                <a:gd name="connsiteX1" fmla="*/ 0 w 8087360"/>
                <a:gd name="connsiteY1" fmla="*/ 0 h 812800"/>
                <a:gd name="connsiteX2" fmla="*/ 8087360 w 8087360"/>
                <a:gd name="connsiteY2" fmla="*/ 0 h 812800"/>
                <a:gd name="connsiteX3" fmla="*/ 8087360 w 8087360"/>
                <a:gd name="connsiteY3" fmla="*/ 806432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87360" h="812800">
                  <a:moveTo>
                    <a:pt x="0" y="812800"/>
                  </a:moveTo>
                  <a:lnTo>
                    <a:pt x="0" y="0"/>
                  </a:lnTo>
                  <a:lnTo>
                    <a:pt x="8087360" y="0"/>
                  </a:lnTo>
                  <a:lnTo>
                    <a:pt x="8087360" y="806432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CD9F5968-58D3-4152-8004-D5BE75FD2B24}"/>
                </a:ext>
              </a:extLst>
            </p:cNvPr>
            <p:cNvGrpSpPr/>
            <p:nvPr/>
          </p:nvGrpSpPr>
          <p:grpSpPr>
            <a:xfrm>
              <a:off x="2447932" y="3475591"/>
              <a:ext cx="1091026" cy="176375"/>
              <a:chOff x="2734755" y="3670537"/>
              <a:chExt cx="445380" cy="72000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782E6F7F-767C-480F-97D0-DD80CEC3439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75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57642D3F-ACF1-46D9-80FB-C8845780F85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92144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AE216DBA-2866-43A0-B282-178653484CA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0813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2C2CEC44-DF7D-4A0A-8BB9-23E731B8F0E9}"/>
                </a:ext>
              </a:extLst>
            </p:cNvPr>
            <p:cNvGrpSpPr/>
            <p:nvPr/>
          </p:nvGrpSpPr>
          <p:grpSpPr>
            <a:xfrm>
              <a:off x="8647238" y="3475591"/>
              <a:ext cx="1091026" cy="176375"/>
              <a:chOff x="2734755" y="3670537"/>
              <a:chExt cx="445380" cy="72000"/>
            </a:xfrm>
          </p:grpSpPr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2C1992DF-DFC5-4EBF-B813-A0EF2F4D5B4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475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6592EFBE-9CF5-4597-A881-A02596BE6E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92144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2683916D-029F-428B-A727-2DE20F4F50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08135" y="3670537"/>
                <a:ext cx="72000" cy="72000"/>
              </a:xfrm>
              <a:prstGeom prst="ellipse">
                <a:avLst/>
              </a:prstGeom>
              <a:solidFill>
                <a:srgbClr val="50D099"/>
              </a:solidFill>
              <a:ln>
                <a:noFill/>
              </a:ln>
              <a:effectLst>
                <a:outerShdw blurRad="139700" dist="38100" dir="2700000" algn="tl" rotWithShape="0">
                  <a:srgbClr val="50D099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4237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17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4E87BA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upm0qeb">
      <a:majorFont>
        <a:latin typeface="微软雅黑 Light" panose="020F0302020204030204"/>
        <a:ea typeface="微软雅黑"/>
        <a:cs typeface=""/>
      </a:majorFont>
      <a:minorFont>
        <a:latin typeface="微软雅黑 Light" panose="020F0502020204030204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2271</TotalTime>
  <Words>486</Words>
  <Application>Microsoft Office PowerPoint</Application>
  <PresentationFormat>宽屏</PresentationFormat>
  <Paragraphs>118</Paragraphs>
  <Slides>13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8" baseType="lpstr">
      <vt:lpstr>Roboto</vt:lpstr>
      <vt:lpstr>Roboto Regular</vt:lpstr>
      <vt:lpstr>等线</vt:lpstr>
      <vt:lpstr>等线 Light</vt:lpstr>
      <vt:lpstr>思源黑体 CN Heavy</vt:lpstr>
      <vt:lpstr>思源黑体 CN Light</vt:lpstr>
      <vt:lpstr>思源黑体 CN Medium</vt:lpstr>
      <vt:lpstr>思源黑体 CN Regular</vt:lpstr>
      <vt:lpstr>Microsoft YaHei</vt:lpstr>
      <vt:lpstr>Microsoft YaHei</vt:lpstr>
      <vt:lpstr>微软雅黑 Light</vt:lpstr>
      <vt:lpstr>Arial</vt:lpstr>
      <vt:lpstr>Segoe UI Light</vt:lpstr>
      <vt:lpstr>Office 主题​​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贺 子琪</dc:creator>
  <cp:lastModifiedBy>WANG MICHAEL</cp:lastModifiedBy>
  <cp:revision>20</cp:revision>
  <dcterms:created xsi:type="dcterms:W3CDTF">2021-10-30T12:54:40Z</dcterms:created>
  <dcterms:modified xsi:type="dcterms:W3CDTF">2021-12-23T19:40:54Z</dcterms:modified>
</cp:coreProperties>
</file>

<file path=docProps/thumbnail.jpeg>
</file>